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</p:sldMasterIdLst>
  <p:notesMasterIdLst>
    <p:notesMasterId r:id="rId13"/>
  </p:notesMasterIdLst>
  <p:sldIdLst>
    <p:sldId id="334" r:id="rId5"/>
    <p:sldId id="330" r:id="rId6"/>
    <p:sldId id="393" r:id="rId7"/>
    <p:sldId id="394" r:id="rId8"/>
    <p:sldId id="395" r:id="rId9"/>
    <p:sldId id="396" r:id="rId10"/>
    <p:sldId id="392" r:id="rId11"/>
    <p:sldId id="333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4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126" y="3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02/10/2025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8" name="Image 7" descr="RegionAcadRennes-logoC-70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263214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02/10/2025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 descr="RegionAcadRennes-logoC-70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7494"/>
            <a:ext cx="4032449" cy="22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RegionAcadRennes-logoC-70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2677"/>
            <a:ext cx="2520280" cy="13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02/10/2025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RegionAcadRennes-logoC-700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6" y="51470"/>
            <a:ext cx="1015322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Nom du lycée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AMBASSADEURS CULTURE</a:t>
            </a:r>
          </a:p>
          <a:p>
            <a:r>
              <a:rPr lang="fr-FR" dirty="0"/>
              <a:t>A</a:t>
            </a:r>
            <a:r>
              <a:rPr lang="fr-FR" dirty="0" smtClean="0"/>
              <a:t>u LYCÉE</a:t>
            </a:r>
            <a:endParaRPr lang="fr-FR" dirty="0" smtClean="0"/>
          </a:p>
        </p:txBody>
      </p:sp>
      <p:sp>
        <p:nvSpPr>
          <p:cNvPr id="49" name="Espace réservé de la date 1"/>
          <p:cNvSpPr txBox="1">
            <a:spLocks/>
          </p:cNvSpPr>
          <p:nvPr/>
        </p:nvSpPr>
        <p:spPr bwMode="gray">
          <a:xfrm>
            <a:off x="360000" y="4783500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F9C7A-68E5-0042-9946-4669E134DC3E}" type="datetime1">
              <a:rPr lang="fr-FR" cap="all" smtClean="0">
                <a:latin typeface="Marianne Regular"/>
                <a:cs typeface="Marianne Regular"/>
              </a:rPr>
              <a:pPr/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822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 Regular"/>
                <a:cs typeface="Marianne Regular"/>
              </a:rPr>
              <a:pPr/>
              <a:t>2</a:t>
            </a:fld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>
                <a:latin typeface="Marianne Regular"/>
                <a:cs typeface="Marianne Regular"/>
              </a:rPr>
              <a:pPr/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L’équipe actuelle des ambassadeurs culture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Nom du lycée</a:t>
            </a:r>
            <a:endParaRPr lang="fr-FR" dirty="0"/>
          </a:p>
        </p:txBody>
      </p:sp>
      <p:sp>
        <p:nvSpPr>
          <p:cNvPr id="7" name="AutoShape 2" descr="data:image/png;base64,iVBORw0KGgoAAAANSUhEUgAABLAAAALmCAYAAABSJm0fAAAgAElEQVR4Xuy9C5BWxZ3/3XMfhqtcB5E7iiggihcU8EJUBBHWv67GrNldSYwlVuW1TCrqJinjbnY1W2sqmypjJbr6T+KqMfJuUAOItxBFCeLKKwgoconcFRAYGJgZmHmf78F+7KfnnNN9bs9znuf5nqqpgTl9/XSf7j7f8+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+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+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+wAJkAAJkAAJkAAJkAAJkAAJkAAJkAAJkECqCVDASnXzsHAkQAIkQAIkQAIkQAIkQAIkQAIkQAIkQAIUsNgHSIAESIAESIAESIAESIAESIAESIAESIAEUk2AAlaqm4eFIwESIAESIAESIAESIAESIAESIAESIAESSK2A9b3vfS+R1jn55JPFnXfemUjaTDQ5An/5y1/E/Pnzsxlcd9114oILLkguwzyn/LOf/Uzs2LHDyZV9NF74ZBsvT6/U9uzZI8C6tbVVjB8/Xtx88835yZi5BCZQ6uNpYCCMQAIkQAIk0InASy+9JNatW5ddnyJA9+7dnZ9yeZcqtflSron79Okj7r77bvZ6EihKAhSwirLZyq/QpTaB6C1IkSW5Pk22ybFVU5aca2trnYVt3759XTPeuHGjwKJ43rx5+SkYc+lEoNTH07ib/PHHHxfr16/PJouF/ze+8Q3PPh53/mlMD4L1a6+9JoYOHVpSH5MKyRrP5YYNGyj+F7IRmHeWgD7uqWjK6UNrqc2Xan3OPfdcccMNN7DXk0DREaCAVXRNVp4FLrUJhAJW/voxBazkWS9YsEAsW7bMyWjy5Mlizpw5nTKVL7wrV6507v37v/978gVjDq4ESn08jbPZIbj+8pe/zCZpEmjjzDutaUGAfuONNxxry1Kzhi4Ecynqb9myhRbYhWgA5tmJwLPPPivkXO2G5/TTTxdz584tC3KlOF+q4iTH8LLoxiVXydQKWBgwTNef/vQnsXfv3mwwvDg1Njb6RuvSpYuzvYVXcREoxQlEbQGKLMn1R7JNji1SVrcOYlvBD3/4Q9cM9QUxBaxk28Uv9VIfT+Mkqy70IV7ha3U5ryHYd+LsXSfS4hwVP1OmGI3AT37yk5z3q2HDhokzzjhD4B1KXqXkxqPc5kv1wwy3EkZ7Vhi7MARSK2DZ4FAnfYSnimxDrTjDlPqimQvY4uyXLLUQ6gv+V77yFTF9+nQKWCnvGKU+nsaFX7e+mjlzprj00kvjSr4o02Hfib/ZOP/Hz5QpRiOg+iEup+2CbtRKdcxTPyp6Wc5H60WMTQLJEaCAlRxbphwjgVKdQCQiLmBj7CxMKm8E1OfSz/oKBaIFVt6axZhRqY+nRgCWAWzFWcvkSiIY+078zcj5P36mTDEaAVXAKnc/SaU65sF6XlrCc2t8tOeFsfNPgAJW/pkzxxAESnUCoYAVojMwSmoIqC9eftZXFLBS02ROQUp9PE0X7dIqDftO/O1JASt+pkwxGgEKWF/yK+UxT/1IU+5CZbQnhrHzTYACVr6JM79QBEp5AgEQLmBDdQtGKiCB999/Xzz55JPZEmDB63XyIAWsAjaUS9alPp6mi3ZplYZ9J/725PwfP1OmGI0ABazyELDUdRytsKI9M4ydXwJlJ2D94Ac/cE7OwWXa8qI3herUEA4N1WPg1cFemmTCf8bbb78ttm/fnnWGiAEC+8lHjhzp6SvGrwtgsMEPTD937NiRDYq6DBo0SIwYMSKwjw6cKISywiF+U1NTNk049uvXr1+oNIN0YyyIP/jgA4eTzF/W58wzz3SO6A67aIaj/02bNonPPvssxyEl6gZecMabpENetBNOZ9u8eXNOe6EPDB8+3DmxDS/9YRawsn+59QXUD31s4sSJxqPeVbaqrwOkv3Tp0px2kf0X6eoOPP3qOmbMmED9XaYlnx21X6IMYIafCy+80Kmn32XDVg2j+tKTzwaeNXXcQN+RfTNIXwfTNWvWOP0BdZRpquOCTZupeRbq+VW/3PmdSKSOjV6sTF/+5Bjh9hwHGaNs+oJeRn3ro8nXYqHaQ5a72MZTddxQnwmMYRgjp02b5jzr+hzgdgiA2r6yTyHeu+++K3DCGy459nuNHSgDwrvNiXLcHjt2rHHcUfuR11gtxzLUM2iaQcYdhI06F+o+R93yj8tXThLPUBJjLxio/UWdJ9S2lfO8ykzvz17t6TfexNVXw66vbPwkqWFkXdC+q1atyq7J9PWQzgnrQ33sxxoxyDon6PMiw4dtX6/8vMa7MGOB23uH1zrMNO7Z9kfUy2++jmuuVuddNT+3+S3Ke1Vc82WSz5DaF+X7hDpX4j6eIcyTYd5p/uVf/iX77mWypA/7HDEeCcRNoOwELFgMQACS180332wlYOjOXPWHXJ9IsFh85ZVXsi+obg2HCWXGjBlW+WOwwoAuF+F+HcE2XQy4S5YsyRGtvNLFYuHKK6/sJFpE6ZC2dcLLMYS5hQsXZrMzvUSijRctWpQjWnmVFWIkTpbysx4JU0+bPoCJ95prrnGETilIml4CwO35558X69evNxYL6V9++eW+oqabgGU6QhkZY6LE84MLvBcsWODbl9Avv/GNb/hyRt0WL16c84yaKolyXHXVVZ7p2ogWuoCFvvDcc88Z+w/aCgxs+o4NU9TVps0QrpDPr3ryIMrit+iJImChX7322ms54q9Xf7AZ92z6gp6+rYBVyPZAmYtxPLUdI6dOnSp69eol5s+fn20eGwGrZ8+e4tVXX3XtMm591qY8MjGT6CrbJMh4ZhrLTGOh2/245sJ8CFhJPUNxj72SM+a8d955x3ed5zWm2woGXmudOPtqki/fuoAFMcpr7XLbbbdlhWGsuV944QWrsR9z5nnnnSfmzJkT5hHxjBOlfd0SRT/E8yg/XPkV1mZ80d870I5gZkpfXbvJMtj2R4R3K1vcc7UuYOFDhs26F+8q6AemD9Nxz5dJPkNgbtsXERbrUrxXmD7uyrZX34t5ImGsQwgTS5BA2QlY+rYXt4Hcjbf6gGOy/PGPf5wTTJ+k1YW2X/vZHMttIw645eH3UqlzsO1jJuHINh1MHv/1X/9lFAhkeuCkTsp+5cDXvTfeeMM4iatltWkH27ohHMrg9eLklo5aPz8BK2xf8LOQ0QWsHj16WIljqAf62MCBAx1x1bRokhPrnXfe6YoyaJ9QE9EtItV7NqKF7sspSP+xERwxfqgWkzZ9ya/NCv386v3bb/tgWAErzHMs+6TXSYg2fUFvGxsBq9DtEfTZScN4GnSMxPOgvviaBCyMCV4ffNzmcP3jls0zahLlf/GLX1h9dFLzMo0nNuWSYcI8Q15zYdICVhLPEJ6LuMdeyVa1QLVtE3VNZisYuK114u6rSb58q+O/3zOpzuFot0ceecTq46rK3kb0sW2rqO2r5hO2H5rGF5UtTkhVP/Ka6qmzsu2PSFePG2acMc3VuoAFq3XsErG5TFvhkpgvk3yGIF7B8irIZWKgpgUxXO07qpAcJE+GJYF8Eig7AQtw1a2AbgtZtwZQTSzdXizViUR9OUBYDPbyawAGCgx06kDsN9C4TeRY4E6YMMHZciAtP6QZrP5ly8vCTK0P8kf5UFb1qwXKCjNvfaviD3/4w8h9VF8M46vJ+eefn93yJs22V6xY4bqI8RKw3BbBqJe63QtpYxuXW91uv/12K2saPwBuCwG9H6CcK1eudBWKvF5g3CZdcEObqdtPvPqC1+JOLa/ad7F4wjZB2c/klkK1jyH/lpYWR7xya0NYz6Ce6uXVJ/VFuUxv1KhR2S9JXm2H9L3StREt1DD686v2Ha928xOL9ZdYt3ohXXDVv856HW1c6OdXXdzbfrELcgohOOiiKJ4LbEWVWyz9+oLX+GDTF8IIWIVuj2IbT93GabzATpkyJTsH+Y2RaCOTgCXbUY5jl156qWOlhrEfY5YqcuovCG5zIsa/jz/+WOhzkpd4rgt0bvM20sR2Rf25j2MbR1JzYdgXNdOiIYlnKImxF/Vws+iSW3fkGsqr/7rNU0HGpST6atg2DbqFUPYB9VmXzxUsLKVbAl080tdwSMeLbxwv33G3r14fjC9yva32F7c1gJ+g7fbe4TZ2ua3lwdCPla0PrKTmarUN9A+86vuP1xjq9wEwifkyqWdI3/3jtS7GPKLPTX4M9PFYbW+vdadpDOd9EsgngbIUsPQFAL5cYHHrdekDk9sCxM3KwC9dtwl67ty5nYqghzMNLPpk4vZyGXSg1ReBttsuvXjqC3u/r0xeX0q8XlD1RTDMaHVfTWq59LLYWuT5PaRqGRDO72XEzQrBa8GiCzymr3Nu5uRuCxYvwc2tP6I+blYFfmXRnzc3IU2fpE11Qzl0Hl4Cnc3Lgb6gkVs7vfqOXifbl1gsKGbPnu0pkur9HeW45ZZbckzBC/38gr1J0Hd7PoIIWOpHBqRlWojp7eHl39CmL+hlN1lgFbo9inE81Z+3oGMk2shGwLL5Cu029lx//fW+2y/0edltrg/S13Sxyc+i1HaBmNRcGLS/25Q3aJo2axL9uYhj7EVd9P5ist7Wy+HWtrZ9Jam+GpS/bNMwApaNhaGteIJy6GO/aY1s6o9xt69u3WLqL8hfd1/gNT7q7x1YN/mNXfpz48fKtg2SmqvdRES/8upjqJdxQlLzZVLPkC7kYQeDl8sK3eDB1kADz4Sfj2fTM8P7JFAIAmUpYOEhVxe/ppcjdbHq9WKkTyQ2k6g+8OvbcPSJ1FRO2YH0AVpfXAd5kVQXbFh4YEBUv5KH6bS6tYv+gq6nqfvbwX03AUuvt+1XbP1lxHSaml+d9UnMRhDT28Ntgaf3WfRDG2sxffHk1of0Mpte+vQ0wcMkapoWuvoi1Garqu1zbPNyoL9Q22xFUF8QvcYFmzB6f9Kfe70PFfr51ctnM9ahjrbl1vuX7cu8Lmi6Pf82fSGogGVbL5mu5Feu42mYMdJtC4WNgGUz/urjv60Fh/psu30osn0BlP0C5cChFRhL0DfglzHsleRcGPZFza8uSTxDSYy9qIONeKnXVRcO9DWG7biUVF8N26ameR0c9LVx0A/GNmsBtDXWLXV1dc7uBL8P0qZnKu721df5prWSXHM/8cQTxgOndLYmVkHeKWzGryTnapt1sd6WNs9HUu8fST1DtmOD+v4HFxgQueAOxO+DqcpPZRdE+DI9T7xPAkkRKEsBCzDVBYXpYVVPLvR6WVMHe9vTDU2LTH3RbruwRv3UMuuiRRixIK4OGGQCVfPUX07dJmq1TW3bAHnoX25shS83JjYTqB5PF2LcBCxTX/FrH30Bpb/4BX2h1Mtrs4XMNAlLE3e5HdF2m6r6kuL1ZdeUN9jpApaNiKm3tc41Sr/y68uFfH7BKuxCzfYlNcwzhHLZPEc2fUF/lkwWWIVsj2IcT8N+MNAtW20ELNMLnWmu9BtXTfOzOgfbWJ3ENcfq65u458Kwz38Qljbt5pdeUmOv3l9s5j7EkQ7XvU7PtR2X/NZ1Qfjqa8mwbRpGwHJ7btWy621n8zEpzmdHZRy1fcOOz6iPzZpX5W9bVps1E/K3EbCSnKv1edckfKLM+jpZH0fCtodNWyT1DOnvqn4WWFGeA523zRo4Sn6MSwJRCZStgKV/OfASLWyd24XdP6zG04UmdVFjOznJDqHG1Rewbqa2+n78qB3LK77O02ZSQlp6md0WuCpLmy/vahn92iEIC1UsCtJm6iTl9rJj+oIbZPGqs9MnXps2CcradoEehDXC2qQbNIxtu5kEmSgLAj2u+sJRyOcXzMMKNiZesu3DvEDIuPpzor8s2fQFvQ+aBKxCtkcxjqe2L1B6O+gvETYClullOczYJ8ulx9XXEHpf1H24BR3rgoQPOj4HmQvDvqj5lT/uZyhfY29c4orNuJRkXw3bpkEFLFshV50D0G/kSdRRLKtsnp+4xbOg7krUMtqUJcxzbtPXUA4bASvJuTrMM2zqx0nOl6a8vfqf6Rlyc4+g+7216dumMCbxzxSf90kg3wTKVsACaHXw9dqmoi5C/bayqINQkK+HquChT+76JB6lc/i9yKnpwhoN5Rg0aFCOY/Aoeatxw0xKMr4f47AnGLnVy3aR5RY3zIIC6ahc3PKPImbqE6tuRRhm4rVZ3Kh8bBdNpn4GKxt8RfvrX/8q9FNp4rLAsm1/kyAT5gQyr/rrY4puMSbjJf386n0V/zeJBLJsJl5uz3lQIVrPQ9+uEaYfmgQslLtQ7VGM42nQsUP2C/3lIw4BK8zpTl7PaJBTvSCSY4495ZRTIm13citL0nNhmPnCNK7H/QwlNfbmo+5e808++6rtGtb08o12tQmj9w83/0cyDPjgRz90yKaPmcLE3b5Rxmedndv7R5ix1HYOtEk77HrXbR2hz9W26wW1TU3tF6U9TO94pry9+p7p+XBzoSLTgnEC5hH8yMNtTH3c637Y8ofNj/FIICqBshaw9C+6usmkviXFb2uZOggF2ernJ0zo+9ujNLa+2Lc9RhYD5PDhw52TodQTCsOWJcykJPNSBT2TFVHY8iGerYDhlofNpO8WT12cuuUfZTuKbjZtetGyWbwGraftokmykScTHThwwNkahlMO5W+vtk2bgOUlaoTpm3qbFOr5dVt4xilg2Xx19uNn+ooYtB+61dft+ShUexTbeKovkoNYsOhxTQKWjSWl34ty0OfUrS5uh3S4pYuX05EjR0Z+CUHaOqeg9VDDu42pSb3oxPkMJTX22ojZYXjbjEtJ9tWwbWp6+dZFmCAfJPTtaW5c8cFmxIgRzk8c1llxt6/JItjUV0zWqkHXYcjPpq/p7eY2tiU9V4eZ20z9OEyaNu8fbuOuzTpa5+y1hnU76dGt72DOg7Crnkpu6mPyvomdbToMRwL5IlDWApbJT4K6+DT5yVInEtsXOn0ywf/VuEkKWMgLC8bXXntNfPjhh6KpqcnY5zC4Tps2LZKQFWUCUSfeUhOw1MnDbRKzWSj6NaDfQifMxBV04WS7aEJZ3n77bbFjxw5jf9QDlJOAVajnF/mGfYZt4kUROGwWkbb9UO1bti81HE/dH1n1uYzSvkEFLJsPEUmKAuqLAY4437Jli3FMwzoDL/lRHLgXq4AV55hGAcu/q8XxEcv25TvoWkEtOdbgq1atEnv37jU+O/jYOnXq1EhClu1YbyzMFwH0fhjk3UB/PzCtC20/BtjOgaZ2izKW28zVNusFvR1Ma9kwaco8/N4/bOrj1Wds1/b4qLt06VKxadOmrHN/v35oOnU1KDvbPs9wJJAvAmUtYAGyn88i9Z7pBMA4BCx9glLTNOUftcNg4N+wYYNzCpLfYsF0BLCpHFEmELU9TAJWFEfspjr43TdN+l5x1e0xcVtgmb6UmSZ9tzIHrafNosnmiysWqfjKBGe4eCZgRSmvNAtYQRwph+l/+Xp+Ubawz7BNPFNfNbEx+eey6Yd6HmFeavLVHjZMvZgVYjyN8tKTDwEriPW0qS/q96VVKX5DoIdVqdcVZb7XOcU9F4aZL4Kyki+EYdckfj5Aw5RFxgkzFtjkZzMu6XnH2VfDtqnNy3fQtYIbL8wLcBmAH9PHrSj9Pe72jWqBZbK8D8PWpq+hDUxpJz1Xh5nbTP04TJqyP/rNl3K8mj9/frb7xmmBpT4T+FC2Zs0aR8jC+5qf8QHWyt/4xjec9bLpMrEzxed9Esg3gbIXsLxOEtK3XZmOvjXtj7Z5ifATsGy+JsfVeeQAuW3bNmfBoA+QUcoSZRHmxzjKi1Fc3PRJP8hLiMqlHH1gufn3wLYaTLxDhw4VXbp0cbX8s1lA2yzYbMKYhA2Tn7mgX1/D9sskn1+UKawfCdvFY5J+NeJoZ9uFqWy/JNuj2MZTfVu+rdUAWAb1gWUzT8X9whrkmZUv5XgJcbPOCtrPZN5Jz4WFeNEJ+gxFtXzxasek6m4zLiXZV8PWy2b+NQkhQZ4ZtY+7+cHEfXxkDXtSW1gOXnUIO1fK9FR29IH178auYmq/pObLfApYOgT5YQTziJt1lu0ca2JnhM8AJJBnAmUvYOkLaungWn2htrGeUCca2y9Aet66fwB9Eab76MpXX8HA9sILL+R8MQ5blrCngOiCoukUQhv/J0nwC3sKoWp95PbiFfboedTRZJUSZuIKuig1LdDVL41YgF5zzTXiggsuMDaRzQLalDcysQkTVMDSF0s2pzsaKxwiQJzPr01/sl3Mewl6qt+PoM+x6Yt3GMsMmyO0gzRLnO1RjOOpyaogSv8J+hzrY18QHz1B2twUFmuB559/Xqxfvz4bNEpZ1HEx6DNkKmuY+cKUZtD7pmcoqbE3itUJ+j3WknV1dWLChAk5W91s+m2SfTWM1Z6+fvUSjIOuFYL2BawNn3vuuZydA2Hn2rjbV/eBF6RcNmUJw9amr6ENbNJOcq62/eCl9hfT2JTkfJnkMxTkmdDX+7bjv+k9IUgZGJYE8kGg7AUsQFZfeuTDrgoR+qltbg1j+lLiFsc0uekvTrbCmKnjYGKAGXZLS4tzegWsy0xXXF//9EWPrZWSzeCqthnqE6eJvYmPvK+3mW0ZTC91el8J0hd0LrpwYJr0Tf3d5guP36Ip7MJcX+ClbQuhvliy7eumvlbI5xdlC9NfEM92QaqLtbbPkM0LlUngcmOvPz+6eF7I9ijG8TSsGK++LKGdTE7cbSywdH42H6tMz6d8Rj744ANx8OBBx9ekrUWIjSBvk3+Sc2HY59+v3HE/Q0mNvaiDOlfbvhzqc5W+prQRFZLqq6iTjViit5/OOC4BC2sdiFLYYos16t13323s8nFaHcbZvvqH1yBrAJsPJzYikw7Ppq8hjk3aSc7VtusFtX6msSnJ+TKJZwj9Bz5hUW7shLH18RbGAjUMb+ODyQAkkCABClgZuPpEjBemX/7yl1nsNtZG6mCPiKYthxiQHnnkkez2PDcn8fqAaGsaLdNGObAgR7x58+Zl66Mubm0X7FFMb/X+q79EBmWF9NwssHSRy+YFRl28YTGKr6OIF9aJrt5mbmbfOg+bcrstXm+//Xbj3nZd+HIrj2nSdxt/bBY3arwgApaNIIa09X6UNgFLf9nx6rdufFE3iMzSdwEs0nBKGa5CP79ht4HZLpD08djmGQIXfTHt9uFBL4Np7NGfDbc2LHR7FNt4GuZlU+8TaIc4BCy3ccR2/JHjNsYdXKpVjV5e2w8Ocfm9tJlT3MYdOX/5zYVh5gu3vNS/JfEMqUJEXGOv2zhjs9XT9KJvKyroz3ocfVW2Q9CPsPpLclwCVpiPgGGsX7z6pN5WUdtXF5NNc45ck2Kukn7yvA6RCroOQ9q2fc0m7XzO1TYuGGzGpqTmS7CN+xkKK7iFsTRXudi+F5rGdd4ngSQJUMD6gq5uASMdRdq+POkCFhaA119/ffalU21Et+0CXgsRfZFgcsrndhS1nra+uDV9FdLFtqiDmz7J+DmGd2PltRhFWPBSneOa6uZ2PK3NgsXvodTbzK8MblshvBaC+sLO1Bfc0narm82kr9fXZnGjxvFbNOmiH/qXSZxzc/ieRgFLF0xsDtFfr+4AACAASURBVEHQ66bXq9DPL9pVtYYxPWOyHwQRwfVFvykPnYmX2G8j6Mryol8iXd0HoP4MFbo9inE81cdIP4HH6wjxuAQsN5HSJDjp/citv+nbovFRBNsCvS69H5nK4DcHJTkXxikWyDok8QwlMfaivLpVjWlM1/uK21hm+8KZVF/Vx3T8309o0dciCB+XgKWvB0zrHOStixK2Vrtuz1Dc7auLPKb+4rYl0uv9IOg6LG4BC+klNVfbfvBS29BmLZvUfJnUM6T3bdO8oD8/prWT5Ke2o+17b5LiBNMmARMBClhfEHKbkHHLds+6LmAhrjwSe+LEiY6QhUUljtNesWJFzkuRnxk6JrMnnngiR5RBuuedd54YO3ZsViBDOJxMgcFLfeFyEwPcFrdYfOALMtKUVh/SOaBeXtMAaup0uK/ztmUl0/YSmdy+1IMv6oZ2kHUDJ/zA54gqeMUxcLu1meR76aWXOlVA3itXrszxeSLr5rUQdBMn0b54KVL7AiZobF9R/akgbS+fKjaTvt6mQRdOpq9++vYgtBl8YKn9UTo91vu4iZsp7yCLOpWD7QJLX+DJtkB7yBdaOTasW7eu0ylL+otEGp5fVWSzFbT1ZxNtLJ8HPJfSwkw+H+oXaPwNz8WYMWOyz7F07Ixj1vWTqbzGbT926rOJZwf9DGMDxiZ1jNDHnjS0R7GNp/oiG+2LhTZe1OQzIcdnjJNuV1wCltt8hL9hLjjjjDNyfBWhD8NRrj622lj7yTkO9VSFLLfx2vaZ8ptrk5oLdasA1Ovyyy93DtrwOmzDtCZI6hmKe+yV9XATx9Cmatu6zfFgdcstt3T6sKk/v0jnzDPPdLLDuKieIua2Vo3aV5GPV53U9SvWmOp4q46NcQlY+nyM/+N5OP/888WoUaOy7LzGf9sXdr8+GXf76h+lwE32FX28k/OOLJ/f+0HQdViQtY5t2m4fGOKYq23XV2o72q5lk5ovk3iG3ERrOT6ofmLlfKn3HxsxVx/T43jHM435vE8CUQlQwPqCoNuC2sts1w267jR17969Vm1j83XJ6wu0KQO/Lz1ug6IpPfmSMXfuXJugxjBuVjRekUwvkWo8/YunsSBfBLBpC9u0graZzUIQeXtZhZjKZbICC3r8r+3iRpbLJCK5vWyZ6oT2wsJWnuDl9bya8g6yqFPLZLvAchMeTXWT970WEoV+ft22XasClFv99C/bahg34RjP8RtvvJEjHtlwMy2+3E689Bt3YDmDBa+8bKwYbcpZ7uNp0HEaL0WqUBmngIW2CDIfqe3rN7bqlmY2/cJkoWGThgwTlLGMZ5oL9Q8OMl6QNZNejyTGtCTGXlnuoP3F73ASv3ZyE0eD5i3L7NdXdUt7Uz9DWt26dXM+xOGKU8ByEzRN5cF9U7+1SSOJ9kV9MIfoH1pM5THVJ+g6DPnZrIcQLkjaSczVtusrlaGtgBV0vLd9/0jqGdJZmPqNvG9aC8lwYdZztmVgOBJIigAFLIWs/rUuyClA+mDfs2dP8eqrr/q2GxYAs2fPNvoxQiJ4+cNJgLYTIBYTsNxQv9zphQkihsivx2F9Q3mBsBmYMYnPmDHD+BKpT2RLlizptP3HqxxB2tr2YQTfRYsW5ZyO4xYXVge4TAtBGddrW6Vb2hB4TI4fg0z6Mo8gixvbRZPtIkj2xWnTpjkWjepz5va1yWbBZhNG5xtkgYU2W7x4sSNA2lxotzlz5vhuOSr086tukbJdKHm9eHl9ZUYdX3vtNatxD2Me+oTfNi3J3kbEUttA7e9e1p+Fbg/UrdjGUyycX3nlFV+RUgo6sHpSrbHiFrDAD/3inXfesRJNUS6MrdOnT/d9pL2su90iBenDNuMIwmB8j3su9BNcbHyGepU9iWcoibFXHUds+otpPPcT2rzWJkn0Vbfta25tJcukjjdxCljIM6joE2Q9bfvs2DI2ta/MD7x0Cxm3stiut4Ouw2zXYggXNO245+og6yvJMOhaNon5MolnCPWzXR8jrM26X+13plPQbZ8XhiOBfBKggKXQ1l9qbJwtyuhugz0GsqVLl4rt27dnhRS8qOHkvwsvvNDVP5ap8eXWN0zuqpiFCQ9iFX7UrUmm9OTAiDJ+9tlnOWKLTHP48OECXwH9xDCbfLzCyJM2UAbVck2aIcsXBJuXSD0PueVDrxsGePygbur2uyj18IorT9VBe8mtSMgb/eCSSy5x+oHNQlBPXz2hRO0LSBv9DOmaXq6QZtBJP8zixlYgMtUJzNS+aONQ3CZvmzA6/zALLLnVd/Pmzc4CXd2ahv7eo0cPMWLEiJxtS6Y+if5ViOdXXfQE2XqL8mIbim6l6uekVW6z0p9j9PN+/fo5221Uc3oTM9xHW0AAxbOjPj/69ge9v5t85BWqPWSdi208xXOwbNkygWdCbQe0LV5K5fNu87yFeY71viK384Ij+qi6JV9afWJsVbekm/qb2tf05z5KHzblq96Pey7EM4nnR1rAyrxMz4dNmZN4hpIYe1EXtf+qbYv1E8YS23kYcSHWf/jhhzl9zu8wmiT6KuqEvrJ27dqc/i/XLOo2X5t1S1AhRO8f6GcbNmxwOOsfcMEG69Kw62mbvhhX+8q8/NJDXYKst8OwtR0jw6Qt15NwYRF1rrYZ7936StDdBEnNl3E+Q3rfke9KuruYIOt+lV2Yj5E2zw7DkECSBIpawIobjCpg2R6PLMsQdrCPuw5MjwRIgATyQUDfEmjjayEf5WIepUlAtWSKw0dUaVJirUiABEiABEjAjoC6fZDzqh0zhkoHAQpYSjuoWwjd/A74NRkFrHR0aJaCBEggfwRUKyzbI93zVzrmlEYC+LIOa6u6ujrHQsV2W7o6P/tZpaSxziwTCZAACZAACaSNgHrKIddwaWsdlsePAAWsL+ioTty9jmCngMWHiQRIgAS+JKBaYfHrHXuGDQF9q76N5Z5+yAoX2jakGYYESIAESIAE3Amo67cw773kSgKFJEAB6wv66r7wMMfw0gKrkN2YeZMACRSKgGqFZevMvVBlZb6FJ6CLUSb/aW4Orm1Er8LXlCUgARIgARIggXQSUNduQXcdpbNGLFU5EShLAQt7fnF16dJF7N+/X6xbty7HOWSYxTEFrHJ6bFhXEiABSQBf8Z544gnHIT2tsNgvbAioH4wQHlsCJ0yY4ByoIQ8LgdCFrYb6KW9JnBhrU2aGIQESIAESIIFSIEDr+VJoxfKuQ1kKWH5Hp4bdmkABq7wfJNaeBMqZgLotjFZY5dwT7OoOcQrzsHoKp01M+r6yocQwJEACJEACJOBNQLW+iuPkWLImgXwTKEsBS/fBIaGH2Too41LAynfXZX4kQAJpIiCtauhLIU2tkt6yQMR67bXXcqyf/Uob9uNSegmwZCRAAiRAAiSQXwLqNn5aNOeXPXOLj0BZClh4eBctWiT27t3rkOzTp4+zfWH69OmhyVLACo2OEUmABEqAgLqVkIuiEmjQPFXhL3/5i/jggw/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+xjvac/A4cqnT+360u81NfkXxZmAMJkAAJkAAJkAAJlDgBClgl3sCsHgmQAAmQAAmQQC6BtvZjoq21WTQ07ztxIyNEieMtX/4b/8eFvx1t+uLfX/xNhv0izNrBl4otVT07IX7o/3ZzxS7FLAhbuLp+IW51qzshcnWrP/H3L8NVZMII0dizMvNzIsyAXl/+m21LAiRAAiRAAiRAAuVCgAJWubQ060kCJEACJEACZUAA4lRz2xHRfAw/R8XhzL+dv2X+33b8i9+Z/zdU1YnpO9ZHJhJUwIqcoZYARK2RA76w9sqIYQMy/6fYFTdlpkcCJEACJEACJJAGAqkVsP785z+Lm266yZfR5MmTxXXXXSduvPHGNLD0LcNPf/pT8dBDD4nvfOc74q677ipYedNSjrAAZPnR9s8++2zYZKzaqkePHuKpp54SZ599diL5MFESIAESIIFgBHRxqvV4myNOHWhtyhGnbFKtqawWs3ZusAnqG2bjoMniw5q+ncJ4WWBFzjBkAlLogmUXRK4JQ6poyRWSJaORAAmQAAmQAAkUhkBRC1gS2dixY8VLL71UGIKWuaZFOEpLOSyxdQqWtID12WefiYsvvlgcPHhQ/OpXvxJXX3112KIyHgmQAAmQQBgC7djO1yQ6jh8SonWvEG17RZOoF38+mNn2lxGr4ryu3b05cnLFImD5VVSKW7DcGtCrQozqj9/cphi5czABEiABEiABEiCBWAkUhYC1ffv2TpX++OOPxeuvvy5+9KMfOfcKbdlkapW0CEdpKYeJV6HuSz74XQyWfYXixHxJgARIIBYCGbGqo3VnxgdVxs9URrDqaMn8OyNeCYhYytVW3U8sPNQQS5ZqIrP27RQ1bUcjpVsKApaNuIVtihC4RmV+yy2LkcAxMgmQAAmQAAmQAAkEJFC0Apas5/333+9YyqTdCistwlFayhGwnzI4CZAACZBAMROQVlWOQOUtVHlWsaJWLDgyMHYC05oPi55Nn0ZKd+vJF4jVtY2d0kjbFsJIlXSJPPm0KkfIGjWgSpw1pJInLcYNmOmRAAmQAAmQAAl0IlD0Apb0lQV/RevWretUwd/97nfi5ZdfFsuWLXO2heEaMmSIuOiii8Ttt98uRo0alRNHFXhmz54tHnnkEbFw4UInrox3zz33iH79+rl2pz/+8Y/i17/+tZMfrhkzZog77rjDsRbz84EFizI1Lxn32muvDbWNLZ/lcCs7fFRdccUV4tZbb/V87MLE89pCGLXdwvIPG49jEQmQAAmUNAFYVmW2/omMYNVx9K+uVlVB6/9y63DR3N4eNJpveApY8eGEby0IWRC14F/rrKFV8SXOlEiABEiABEiABEggQ6DoBSxpgQWh6LHHHstpVGwrfOaZZ5y/wUKrZ8+e4sCBA2LNmjXO3yB6QQBTxSgphCA9KXpBjMElRSmk9eSTT3YSsWRZEBZi1+DBg8Xq1auduEhj0aJFrlsdIbJhKyREMpRp3LhxOeX86le/6ohftlc+y/Hee++Jr33ta1mBD3VWGXs5Ww8bzyRghWm3sPzDxrNtR4YjARIggaIgoFpXZUSrjrZ9jt+quK+V7aPE9ta2WJOd2tIq+u7v7KYgSCblaoFlwwi+tSBkSafxFLVsqDEMCZAACZAACZCAF4GiFbDgbPsPf/iDI/y4nRYHcQGn/bndU8UTxFethKRAAmAQqh5++OGslZZfPPXURNV/Esp57733OuIVLt1XFyx4rrnmGkcA0u8hzdtuu825Z+uTKd/l+OY3v+kqzKms3Jyhh41nErCCtltY/mHjcSgiARIggWIn0NHWJjoOHhAVVTsy/qs2xmJdZcNkZ/UIseLQcZug1mHGV9SJkbvWW4d3C7ir8Rzxv/WDO90q9S2EYaGdlbHOgh8tbEGkoBWWIuORAAmQAAmQQHkSKAoBy69pYOn0i1/8Qpx99tk5wSB0/P73vxdz58513cYmrZR06yZVwFq6dGmnLYZe8aQg861vfUvcd999OWWBiIXtiJ988kknkUpaiblZkCERKcShnm+//baxl+a7HIMGDXLK9PTTTzun96kXWC1evFjceeednRyih41nI2AFabew/MPGMzYgA5AACZBACgm0ZwSr9r17RPvuHQL/FhkRq3pED1HZI/opfrbV3VM9TCw71GEb3CocBSwrTIkGkr60ppxWTefwiZJm4iRAAiRAAiRQ/ASKXsBCE2CbGqycdBHLr3lMQoiXU3iveFKQefHFF13LIYUv3cpqzJgxjoWVm5WSLL8pbbWeprBxl+OGG25wtlaC17e//W1rf11h48XdbmH5h41X/EMGa0ACJFAOBGBl1b4vI1jtOiFYweJKvyr79RLVgzIWWHm6WmoaxeKmulhzO72qixizY22kNGmBFQlfTmT40XIsszJWWviN//MiARIgARIgARIgAUmgKASs7ds7+6eAVdOKFSvEz3/+c8enlZs/K7WZsbWuqalJfPjhh2Lt2rU5/q2effbZbFAvgUQGcLuP7WSXXHKJE8StrPi7tKTSBSwpOEkfXW5dU/recrNyUsMXohzqlkWUBe0gHbhPnDixkwWbLG/YeCYBy8vnlkl4DMo/znbjcEQCJEAChSYgtwW27/1MHN+dcbx+pNmxsvK9ampE7Zm78lb049W9xIuHesaa35CabmLithO+KsNe+/qPE8sbRnSKzi2EYYl+GY/bDaMzZAokQAIkQAIkUEoEilbAko0AIQtb12DFpPuzwkl8UuDSGw1CC+LogkcYAUsVY7wELBnGS8Cy6VQmAatQ5UC+v/nNb7J+vtS6YIum16mNYeIlJWAF5S8FrKDxbMIzDAmQAAnkg4DbtsCg+daMa834wmoKGi1c+IpaseDIwHBxPWINzAhYkyhgxco0ycTkdsPp42sEHMTzIgESIAESIAESKC8CRS9gobnkdjRVjJIWT7gP65qLLrpInHzyyWL06NEC279++9vfOif7xSFg2Vg+QUyDfywvAWvVqlWdTjUM2hXTUA7Uc+XKlY7vK/j8wuVlFaXWzzZeUgJWUP5SwAoaL2ibMjwJkAAJxEnAEa0y2wIdKyuXbYFB88q3H6yXW4eL5vb2oMX0DN+3pquYuu3EycRhL1pghSUXLR6ss84aWikoZkXjyNgkQAIkQAIkUEwESlbAkj6KdKss2ThxCyEyPy8rKZlfGB9YQTpUWsqBMj/66KOOVRwuL8s0t7r5xUuq3fx8kLmV0cYHVpB2Y1gSIAESSIpA3KKVWs58+8FaUzFKbDxi2NoYAGRDVZ2YviPaKYQUsAIATygoxayEwDJZEiABEiABEkgZgaIXsNQthKo45HfKHdrgwgsvdCyE4rDAQnryVDr9VEPZ3jI/XcCS8byslKRVFazIHn74YU+fUjKffJbjvffeEw888IBYvXq1WLduXaeu7WURFjYeMohbwArLP2y8lD3/LA4JkECJEkhStMpBlmc/WDurR4gVh47H1mo1ldVi1s4NkdI72Pd08Wa30Z3SoA+sSFhDR6aYFRodI5IACZAACZBA6gkUtYCl+riCT6sXXnghK/BICxldUIKo8uCDD2b9NcUlYEGUmTVrltPgqtUXBDbk98wzzzj3dAFLjaf7i0JZ77jjDsdJvc02PKSf73JIYc7N15WfyBM2XtwCVlj+YeOlfkRgAUmABIqWQN5EK41QPv1g7akeJpYd6oi1ja7dvTlSehSwIuFLNDLFrETxMnESIAESIAESyDuBohCwbKhA2LjxxhuzQaXQgT8MGTJEDB48WBw4cCB7YuHMmTMdUQmWTS+99FKneEFPs0MCqt8tmSesk+AsHvlAiNIFLD0ehLhx48Zly4r7iPvkk09a+8jKZzlUx/Gy7CizrDf+9tRTT4mzzz47pxnDxotbwIrCX+UcR7vZ9HOGIQESIAGVQKFEK7UM+fSD1VLTKBY31cXaCWbt2ylq2o6GTpMCVmh0eY1IMSuvuJkZCZAACZAACSRCoKgFLAg7+Ln99ttdt9ZBYHj88ccd4UgKWXDmjvA9e/YUEyZMcP6+dOnSbPwwpxCqLaOfrAcha+7cuY7z+JtuuslVwEJ8WFs98sgj4q233so6P0fdpk+fLr7+9a9bi1eyLPksB6yRILCpZUe9r7rqKjFv3jzPsoeJl4SAFYV/3O2WyFPOREmABEqKQFtmB922fe2ibs820XvTuwWvW1VjL1HVuDE/5UjgJMJpzYdFz6ZPQ5f/cO+RYmmPsZ3icwthaKSJR5Ri1j9MrU08L2ZAAiRAAiRAAiQQH4HUCljxVZEpkQAJkAAJkEDxE9ib2Tq3a3+HI15BxOpdd0ycs3lR4SuWTz9YCQhYU1taRd/920NzpIAVGl0qIk4+rUpcd15N5kTDqlSUh4UgARIgARIgARLwJkABi72DBEiABEiABFJKAELVrgPtYvOnHeLgkc6+n6YcWCbqD+8reOnz6QfrzWMjxd5jx2KrMwWs2FAWdUIjB1QKiFm0yirqZmThy4QAfAyrB0hdfPHFvjXHjokdO3aI7t27d3JrEhcytUwnn3yy8eCtuPIt53Rku+q889HebtwLlW9cfaBYyk8BK64WZzokQAIkQAIkEBMB3drKK9nTq3eJUz55J6ZcwydTPaqrqOz2SfgEAsRcUzFKbDzSFiCGf9DxFXVi5K71odNr6TVEvNor188jEuMWwtBICx6RVlkFbwIWgARcCTz66KPiueeey7qHUQPNmDHDOfxK97uLMCYXMXHglodXBfVdHEfe5ZqGbFfdx3Q+2tuNeaHyjav9i6X8FLDianGmQwIkQAIkQAIRCMDaCsLVRzvbXa2t3JKuyex6umTrCxFyjSdqPv1g7aweIVYcysCK6aKAFRPIEkyGVlkl2KisUlESgN/ce+65Jytc4bCtSZMmOXXZvn17jh9e/WAvhIFf5Pnz54szzzxT3HfffbEzgOXKJZdcIrwOr4o9QyboEPASsJJuby/8hco3ru5AASsukkyHBEiABEiABEqYgK21lReCVGwjzKMfrMM1p4hXmuLzV3R6VRcxZsfa0D2MFlih0RVVRFplFVVzsbAlRABb87BFUJ7q/vDDD7tuz5MWUKj6008/7cTJ1wXLsJdfflnce++9iW1RzFddiikfLwGrmOqQprJSwEpTa7AsJEACJEACJJAiArC2gk+rD7bZW1t5FX9QfbMYs+nVgteu9qxDQlS0JF6OlppGsbipLrZ8htR0ExO3rQ6dHgWs0OiKMiKtsoqy2VjoIibwzW9+UyxatMg5eR6nnvfr18+zNjfccINYtmyZE/all17KhvPy7ePmQwnWXk1NTSKIHysZBxn6CWdu+eHkeFxu+YX1SaSWJ0g9gnYT23xM9TDdl+WSrCRjLwHLNj2bdrPpDzI/WU4/X2s2ecp0TPUw3Zfp2OZJASvoE6CEP3LkiKOy8yIBEihdAl26dBH19fWitpbHmJduK7NmOoHm1g7HIbs8STAOQmnZRpg3P1gxn0Q4MCNgTYogYLV1bxQv97mgU1PSB1YcvTvdaeD0wv9zfo1o7FmR7oKydCRQpATk1jwU38aqCgLHggULxPnnny9uvPHGbK29XsxVAWT06NHixz/+sfjkky/9OQ4ZMkT84he/8LSq+uMf/9gpDrYRfvWrXxXz5s3rJLbp+X33u9/NeeeFH68HHnhAHDhwQPzTP/2TI8bJy1QWWKo9+OCDYuHChZ3eoxH3Bz/4gbj66qsj94Qw+ZiEEb/7yA9t8Ktf/SpbdjD+0Y9+5Gwffeihh0RQH1iwmHv88cdz2tqr3bAt8K677uokiqogpciKNKBhYIvrs88+m8Para8gANoc22NHjRrVqW2icENiYfunW/kjd5wYE0ilDywMHhSwYmxlJkUCKSZQXV0tpJiF3/IH4pbN/6uq4ttKlGJMLFqRE4C11da98QpXKpKxFVtF4/ZVBaWUTz9YL7cOF83t7bHUt29NVzF125rQaVHACo2uZCJSyCqZpmRFUkZAvsBDgHn77bdDl84kYMFia82aNQL5/O3f/q2Tz+9//3tH4IAo8cILL3QSGO6///6sqAIR4owzznAst5555pnsdkfdYkyWQ+aH39OnT8+Jh7Q++OADsX//fkcIgzWPWhb19EUJBCLPzTffnK3DVVdd5cRDeRYvXpwVapYuXRrpdMSw+UQRYqRVHdph5syZYtCgQWL58uVZSzu0WxABS91qKtsNQpgU/nRLP9R5woQJDmo3fup9tBfaXxeAICR961vfctJAGNRBbRv0u+eff95T8PQSlPy4RumfFLBCDDVQRSlghQDHKCRQRARgaYmftrZop4nV1dU5llxeYpd+TxfLiggZi1qEfm7hOAAAIABJREFUBKL6t7Ktciq2EebRD9bK9lFie2u0sUOybaiqE9N3hD+FkAKWbS8t/XDwkzXvijpaZJV+U7OGeSIgLVsgNDz22GOhczUJWFJYgDWPKgrNnj3bEX90gQSWXjfddJMTVLcMU0UeL2HFLT9p6YN7biKK9APmZomGd2dYJLlts0R5vOoRFGjYfMIKWJKJm3N8mSbqYCtg+aWnthtEJrUvyH4IxrfeemsONpmmFMMQTxeAIFJCaIMVmWoFp7aN2+EDYblF7Z8UsII+GQxPAiRQVgSOHTvmCFny5+jRo4H+3x7RCsPGysvLKozbH8uqqwaqLISrzZ+2i10HOgLFCxsY2wgn735FVLceCZtELPHy5Qfrr1WjxKrD8QhYNZXVYtbODaHrf7yht3ip/9RO8bmFMDTSoo8IIWv6+BqB37xIgATCE5DWN7pAETRFGwFr1apVnhYwuoAmBQ1Y1bidaigFBAgvqsWUKrro+amWPLrQgfr6sYCIsmLFCjFt2jTXbYIy36hCYNh8wgoxUvhxE47ARN63FbC8wsv+pAo/avtICyrdt5raLqij3NKoC0BjxoxxjHPc2lUynTNnTif/aWG5Re2fFLCCjjAMTwIkQAIBCLS0tDiCV1DhS8YJkFWnoNi+GHTLoxoe2yd5lRYBCFcf7WwX+J3v6/TqXeKUT97Jd7Y5+eXLD9bO6hFixaGMJ/yYrmt3bw6dEgWs0OhKPiIcvmN74fTxHOtLvrFZwUQI5EvACrpFC1vAcPn55XILYxIkZBy3rWpRWMjtZEkLE175mOrtdd+PB/h7OXEPmx7SvPDCCx2rO11skiKU2jbSRxuESohfv/3tbx3LLZ2z6iML1l2wiDv77LONz0xUbnH3T2OB8xQglT6w8lR3ZkMCJFDmBDo6OkKJX1Isa21tjUQQFlymLY5+/sEqKug4OFIDxBgZglUcJwpGKVKPunZx/uY/RkkictyqIT1FVe9NkdMxJRD3SYSz9u0UNW1HTdm63qeAFQpbWUWikFVWzc3KxkhAijb6lq6gWZgssMIKWDblUEUEkyAhBRtY8uiXjYAFKy5YfK1cudLxsQRfWqtXr8665olLwAqaj6nebvdxct6sWbMcDG488HdpGWVjgaVaV3mlhzS9OEvfWao1mNxSKfunVz0hdF1zzTU5LpKkTy/9wAG13cNwQ3zZj+Lunzbp5SMMBax8UGYeJEACJUng+PHjvtsdTZZhiB/lsnV072YlBt9hvKITSINwpdZiyoFlov7wvugVC5tCnvxgHa/uJV481DNsKTvFm9Z8WPRs+jRUeh113cSigV/pFJdbCEPhLOlIOK3w76fW0iKrpFuZlYuTgOkF3i0viAX6iW5JCVgQhEzXvffem7W2MdUnioClOu1Wy4Rtb7jggykOAStMPqZ6u923EZxkmHwIWFJQU7cR6r6t/OoJ0e8Pf/iDePnll3NOl0TbeJ0wGYYb0pP9KO7+aerr+bqfegHrww8/FBs3bhT79u3LOnvu06eP0zATJ06MzAke//fu3StuueUWz7SgYL/xxhti9+7dTpgBAwaIc845RzQ2NrrGmT9/voBfH/X41sgFZQIkQAIlRwAWXLa+v9zEsChAKisrrU559NoiWc7bH9syuiNOFSy0xZVb+6dhG2Fe/GBV1IoFRwZGeQRy4k5taRV993f+4m2TAQUsG0oMoxP4+6k14h8yYhYvEiABbwLq6W1uPqr0mHJLFwSBn/zkJ1mfQkkJWEFP9TMJEmEFLCkqwaoH1kDnnnuuOPnkk62FM9s+GDYfU73d7qs+wbzaXjpQtxGwZN9AXW0ssNycqsvthWh3XJdccokjPskTMk31lJxRN/gse+2117KnH7qdtGlKL8pWSbc2N+Vn20+SDpdqAevdd98V77//vsOgoaHBednCiWXyhEIIWdhDGvZasmRJtgP7CVgQpJDnsGHDnKxkp4ezNRxRql6yzOPHj49FYAtbN8YjARIofQK24pfuHwzxom5/rMlY2kTx/wUBrdguCFfSxxUErDRecOZ+ydYXClq06jHVorLuxAefJK+XW4eL5oiHOMjyTTreIQbu2RKquBSwQmFjpAwBWmSxG5CAmYAUDWwcucsXcOmTqF+/fk4GcQtYskxuIoesEayD4DdJlsGvHDJOWAFLxnNzEo604/KBFTYfkzAit+fpFmJe/qgkL1kvGwELcfycqeO+Kpq9+OKLnfxUyXpgGyEu/FYd+fvVExZcbn6v/CzNonKLu3+an9b8hEitgAXLq7feesuhgM42adKkLBHce+eddxwx69RTTxVTpkwJREu3qEJkLwELAhpEKYhXl112mZOPFKn0cuEelGBYJlx33XWBysTAJEACJJBPAti+GMbxvbQEg5VplAvbH01bIL38fyFevq8th5rFR58eE60HGvKddeD8Cr2NMF9+sNZUjBIbj8RzEuH4ijoxctf6wKydCFW1YuHgGZ3icgthOJzlGIs+ssqx1VlnWwLSygbhvQQa3FN9JtkKGiaBwOu+FE5gNYPdPKpIhbKoooRqpWXKL6qA5ea0G6LMxRdf7BhjRN1C6Oe83i8f2YZuVkZ+8fyENzWebXt7CWWyL8r2cSsnwkgrLnVbpip0mXx5uVmS+fn6isot7v5p+8wmHS61Apa0jsKDcuWVV3biIEUkWAHcfPPN1pwQD87tIH6pl5eA9eabb4oNGzaIiy66SIwePdqJsmXLFvH6668L3QLMLax1wRiQBEiABIqIAMZQaQFm8vXlZikGB/phL1hvmcQvv/uYN2wvCFeLdu4Wu460iJ6ZeKcdHWob1Tpc26Hd4tiRfaL9eKuo7dYoaroNsI7rFnBQfbMYs+nVSGlEiVzZr5eoHrQxShJWceM8iZAClhVyBkqYAISsu2dlxNTMb14kQAJfEpDCA/6CLXJ495PWLBAA8F6G099wuYk0cVtgqeIJxIzvf//7jkiEv2NbGCxzIBip1jkoW1IClrRUQlkefvhhxweYLMvPfvYz51Q9LzbgB+MObDnUfYfpfTBsPqplE9rvnnvucUQ/CH3/+q//6pTPTWBTOc+YMcOJhzLKePDrhctWwFKdqSO9O+64w+lH+DuESNmH/IRS6fcK+ar+sPzaVzqGV/sKwoM96oR6uB1UEAe3OPtnWsak1ApYGIggFMHPFbbj6RcetOeee875s9/2PzWeFJjwN/ixOuWUUxxrKr80vESpJ554IkfAQnkWLFggYLIaZVtjWjoGy0ECJEACSRKQ1l9u2xtNlmEtLS2RigYrWbn90cvKqzrj5H5j6zHx8dHMSZO1daIic2KkyPxM7DFYVDXH5zz88K7/Txz5bL3oyIhX8qrvPVJ0H3JR6DqmYRthPvxg7akeJpZlTn+M4zq9qosYs2NtuKRogRWOG2N5Epg+vtpx9o4thrxIgAROEID4g1PfpCsZNy66YCTDxC1gIV2ID/PmzcuKQ3p53ASJpAQs1VeYXg4IGNdff70jqrlZFtmcbijTjJKPakmnlhFlmjt3rlM+N/ERnL/2ta+5tjsYP/PMM9YClmw3r/TwHo9y+PmxVuuhnkgo+yhEML0eEMi+/vWve/YVhIfwqFvyIc0o3OLun2kZi1IrYJkAqVsMgwhYzc3NYujQoY41lU0afhZYEMFmzpzpFFUKblBzvZy7m+rE+yRAAiRAAmYC7Rm/R2GsvmQc3QLXnGNuiKqaOlFdUy+qa7t8+bs28/+azP/x+4u/V+G3y99lakf3bRRNn5zYKq9f3QadK7r0GxO0aNnwYyu2isbtq0LHjxoxH36wWmoaxeKmeE7THFLTTUzctjpctSlghePGWEYC151XI/7P+TUUsoykGKBcCMiT3NavXy+2bt3qVBuiwwUXXOC4evGyIIIIAJ/GZ555prjvvvuyuLz+LgOY7iMcwsAhtywP8kBZYJGlX6b0ICbhevbZZzvFxXa6Dz74wHFT4yawQCT57//+bycMrsGDB4vzzz8/G1am/W//9m85nJAuRKBbb71V3HXXXcauFDYfJAzLKbwzyzJeccUV4m/+5m/Etm3bxAMPPNCpfWRh1BP8ZN3kDizE05mYOEvrNJwIKAVRlMWvD6llgeUWLp2lX74yT7WvoI2mTZsmrr76al/uYbnF3T+NnSNPAYpWwFq4cKFzKqAqIgVlZiNg2fjA2rVrl1i0aJFzMqLbdseg5WJ4EiABEiCB5AjAf5e6/VEKW9v2HxDv7f7MudeROSFStLaIjjb8bv3y//h7hO2PoqIiK3o19u8tutS5b2esyIgifcfdGBrCgPoWMW7TktDxo0bMhx+sjqqu4vnDfaMW1Yk/MCNgTQorYGXiLxw2p1M56AMrlqZhIhkCELLmXcETC9kZSIAEkiGAbXH4sRGwkikBUyUBewJFKWCppxOqvqnsq30ipI2AhXBupxDChwqsr3AKIcS0ffv2icsvv5zWV0EbgeFJgARIoMAEVD9XNkWpaz8uRh9uFMdaj2R+jopjbfit/jvzN/y/7YvfmTDHnTAIezSbxfDhwx1fXl4XBCwIWWGvQjpzz4sfrIpaseDIwLB4cuL1rekqpm474UsjzEUBKww1xglCoFt9hZh3ea3A9kJeJEACJBAXAbmtUXU2H1faTIcEkiBQdAKWKl6FOYFQhWgrYMG/1dtvvy22b9/uRIfV1znnnOOIVTINWRY9LBy9w4cXTjHkRQIkQAIkkB4CRzMnMb6+e49YvufzwIWa0NBP1DSF8IWVsd6SwtbhrctEe8t+17yru5wkTho9K3C51AinV+8Sp3zyTqQ0QkfOfOSpPXNX6Oi2Ed88NlLsjXgiJvJqqKoT03eEPIUwE58Clm2LMVxUAjyxMCpBxicBElAJwK8YXOu4bXkkKRJII4GiErBU8SqO7Xq2ApZfw+HEAuydnTNnjmONhf/v3bvX2U7Y0NDgOKLHReusNHZ/lokESKAcCUjhatXnB8TR4+2hENRXVYpxrSNCxZWRcPrg/o/dt/lF9YGFPLrUdIjJf30xUhmjRM6HH6w1FaPExiO5pwqHKXNNZbWYtXNDmKhOnNeHXS2OiFzLGG4hDI2z6CPWVraJrlWHRW1Fq9jd2j+R+pw1pEp875o6+sdKhC4TJQESIAESSCuBohGwpJN0gBwzZoyYNGlSZKZRBSzpHwsWVjgtEWIVyqmKa24+tCIXnAmQAAmQAAmEIoDtgv+zbafY3xpd9BjX0EfUN50Uqhwyku7IHVsGcQohBKw4rkJuI6we0UNU9tgcRzU809hZPUKsOHQ8ljyu3R2+rBSwYmmCkkhkQO2n4sJe74huGQFLXisPThDrD5+WSP3+fmqN+IfMiYW8SIAESIAESKAcCKRewMKWPIhCsGqC3ymIVxCL4riiClg4aQCXPAlCnlioC2xPPPGEwFbC2bNnx1FspkECJEACJBCQQFA/VzbJwwprvBiScfAezSdNx/FW0ZqxxsLv6i69Mz/RRDG17EPrDopTNy+1qU7sYfLhB2tP9TCx7FBHLGWftW+nqFF8lAVJlAJWEFqlGxZWV1f3XSJggaVfb+0/X2w6MiyRymNb4d2z6gR+8yIBEiABEiCBUiaQagEL4tWSJUucLXoQr6ZMmRKrL6koAtby5cvFunXrhOpEXgpYumN5Clil/AixbiRAAmkmEMXPlU29Tm3oIXo1JbNFyCZ/U5iaKiEu2fqCKVgy9/PgB6ulplEsbqqLpfzTmg+Lnk2fhkrr7aFXic8rcsvBLYShUBZ1pAt7rRAju2xxrUNbe5VYsm1MovW7YGS1uOqsaIJ6ogVk4iRAAiRAAkVDoEePHmLo0KGpK2+qBSx5+h/gTZ48OfYT/sIKWBDWFixYIFAu1apKilq0wEpdP2eBSIAEyoxAHH6ubJGdXzUsshWWbV5hwk1o/1j03bUuTNTIcWrOFKKiZm/kdDwTiPEkwqktraLv/hOHtQS9KGAFJVaa4S85aZkYXO/dhz766CNxPHN4BC8SIAESIAESSDsBaB0/+MEPUlfM1ApY0poJllfSQXrc9MIKWF6WVtIHFk4pnDlzplNc+sCKu9WYHgmQAAn4E9h15KhzuuD6g4fygirtVliD6pvFmE2v5oWFnkk+/GAtOBrP18FJxzvEwD1bQnGigBUKW8lF8rPAQmVXbKoQx8KdGxGYVbd6Ic4YVCXqawJHZQQSIAESIAEScIx1oMOk7UqlgCUtnNra7Jzs3nLLLTlc5UmAp556qrPt0OsKI2Dt2rVLLFq0KMdRu5o+TyFMWxdneUiABMqFAKyucLIgxKuwpwuGZZVmK6xCbiPMhx+sle2jxPYYnPKPz2wBHLlrfagu8N6Qr4idld1y4nILYSiURR0J1lewwnK7th4dJJZ+Pjnv9bvuvBox7wo6ec87eGZIAiRAAiSQCIFUCliqsGRT63wKWPDJtX37djFjxgzXLY0Q31auXOmEgQAHa6wzzjgjVt9dNkwYhgRIgATKiUC+ra50tmm3whpbsVU0bl+V/y6RBz9YGypHibXNdh+8/ABQwMp/9yjFHM/tsUqc3vWjnKp93tZLvLzvMtHaXhhzKDh3x0mFk0/LOMXjRQIkQAIkQAJFTCCVAlYcPGEJ1bt3b18LrDjyYRokQAIkQAKFJbB8z76CWF3ptU6zFVbvumPinM2LCtJQSfvB2lk9Qqw4FN2v0OlVXcSYHWtDMaIFVihsJRsJllgnVe8XJ9XsF7C82tYyqGDilQp5+vhqMe/yWtGtvqJk2bNiJEACJEACpU2gJAUsacGlnwZY2k3J2pEACZBAeREotNWVTnt4QzfRt6kxtY0w5cAyUX94X97Ll7QfrLhOIhxS001M3LY6FB8KWKGwMVIBCEC8+t6sOlpjFYA9syQBEihOAnAhdODAATF69OjAFYAugStMXJkZ/Gy3tLSIuro6611dtvlGqVtgGDFFKEkBa+HChY7TMT//VzHxYzIkQAIkQAIFIABfV4t27M67rytTVc+vGSI6jqbT38zp1bvEKZ+8Y6pC7PeT9oPVVt1PLDzUELncAzMC1qSQAtbawZeKLVU9c8pAH1iRm4QJJEiAvrEShMukSYAESoYA3ANBW2hubha62yJTJZcvXy7WrTtxCnTQuIiDg+MgXql+wRsaGsSYMWPE+PHjXbNHeMSTcXAgHsK6hZd+x6GbzJ4921Sd1NwvSQErNXRZEBIgARIggVgJ7M8464Zwla8TBoMWvn/m69jQ5sFBo+UlfMGcuSftB6uiViw4MjAyw741XcXUbWtCpUMBKxQ2RiowAfjGujtjjYXfvEiABEiABHIJQOCB/+uDBw8GFqFg2fTKK69khaSgApb0u42M+/Tp47hGgoj26aefOmkOGzZMXHbZZTkFloIU/igFqw0bNjjld/PfDaEL94tt1xoFLD6pJEACJEACRUEgrVZXOrzz6jNiyuGuqWRaqG2ENeNaRUVVU2JMXm4dLprb2yOl31BVJ6bvCHcKIQWsSOgZucAE/n5qjePknRcJkAAJkMAJAtiCt2rVKkc0klcQEWr+/PlZ4Qvxg8R99913xfvvv+9kCyFq4sSJ2TKoFla68CTjwUJr0qRJThykg7/rgpcUuyCMzZw5s6ianQJWUTUXC0sCJEAC5Ufg6PHj4n+27ozN6qq2+bDotvczUX/ooDhWW+f87Bs8LDawPTMWR6cdHRpbenEmNKi+WYzZ9GqcSVqllbQfrJXto8T2jHVelKumslrM2rkhVBIbB00WH9b0zYnLLYShUDJSgQjACuufr68XjT3p4L1ATcBsSYAEUkAAllMQfbZv3+6UBlv2pIhlK0JJyyZYTu3du9dJxzYuwuIwOsQbNGiQuPLKKztRkULVgAEDcsQnN4sq1GfRokWOFZe6TVBaeLlZZqWgGXyLQAEr7S3E8pEACZBAGROI2+oK4lXjRx+Iyowopl6tDV3FjjHu/gTC4E+rFVahthEm7QcrrpMIr929OUxzCwpYobAxUgoJwME7TivkRQIkQALlSECKQPAdNWrUKHHSSSeJt956y1qEkofJQTCC4/YgcSXvJ554wvmn19Y+WE8999xzncrktSUQ6akClhS13LYhFkObF5WA9Z3vfEc888wzDtenn35aXHzxxaEYf/zxx+LBBx8Ujz32WKj4cUT66U9/Kh566CGBOt11111xJBlLGrJckydPFs8++2wsaZZ6ImnoT2CclnKUenuzfvkhELfVlSw1xKv6phO+DPRrz7BR4lCffrFUMM1WWGMrtorG7atiqad1Ign7wdpTPUwsO9RhXRyvgLP27RQ1bUcDp0MBKzAyRkgxgcmnVTknFeLEQl4kQAIkUE4EYN2E67TTThPdu3d3thLailDS4Tt8VF1++eXOyYW2cVXGJgELYWUY+MGCEIVLCljYcih9YMnyq9ZcsPCCX6w5c+Y4dSy2q2gErM8++8wRrKQTta9+9auOABTmQgPikqaBYdKIGocCVlSC6Ymfhv4EGmkpR3pahiUpVgK7D+wVj2/bG9sJgx2Zo4c7MtsFKzKT9fB9n3piae7VW3w6MvgRyV4JTuwyQFQeSt/CoFDbCJP0g9VS0ygWN9VF7vLTMhZ6PZu8+4hXBltPvkCsrm3Muc0thJGbgwkUkADEK4hYELN4kQAJkEC5EggiYOG0wt27d2f9VgWJq/J98sknHUftqhCl3ocfrNdff935k2qlJf+ubi2Uopb0pSXLdOqpp4opU6YUZbMWjYD1u9/9zrFUgnAlrbDgWK1fv+Bfy9Pwop9WAasoe3GBC52G/kQBq8CdgNnHQ6D1sBDvPi06PnxVPD7hLvFJpb3403H0iOjImFR3ZKyr2jM/HYdO/Nv5W8sJi5qqqirni5rXdbR7D7HrtDPjqUsmlfqqSjGudURs6cWVELYRTt79iqhuPRJXklbpJOkHq6Oqq3j+cK4PKqtCaYGmtrSKvvtP+L0IclHACkKLYYuJwHXn1Yh5V9DBezG1GctKAiQQHwFbEcrNL5VtXL200j+V7rdKhlNPKNS3Gcp7PXr0cILD+EdNB87ljx075vjOktZXKCeuk08+uSgssopGwJo+fbpYs2aN+NWvfiX+53/+x3FG9qMf/UjceuutgXtoGgQHCliBmy21EdLQnwAnLeVIbUOxYOkmAPHqT/8pxJblTjmP9j9DPDDiH3PK3JGxjnEEqYw1VfsXYpX8f0drq3f9MtvXKjPiVEW37mJ41wZRI9y3mu0feIrYf/LgWDml1QqrENsIE/WDVVErFhzJnP4Y8Zp0vEMM3LMlcCoUsAIjY4QiIgAH73dnrLHwmxcJkAAJlBMBGxEKPqVeeeUVAb9ZujAUZguhTA9WWLCmOuecc0RjY6PA39etWydgaYW8cN/NTxbENLnTrH///tkTCaXIJq2xkM5f/vKXrJN6pIkTDNVTD9PY1kUhYL333nti1qxZDj9YXb322muONdaQIUPE22+/ncNVFYbwQg+RC8rj2LFjxXnnnZfdL6pGkv604EPokUceETD/k1sV4QvqiiuuCCWUIY8//vGP4te//rVYtmyZkyU8/d9xxx2O2Z+bDyyTDyrTfa9O5lY3lOXaa68VV199dTaaV/p+XB9++GHHyZ2srxQY8X9w//73v+/cu+mmm4TuW8tUH9N923rZPnxB0pNl09O28c8Gi8KXX37Z6Reyr6E/YxC6/fbbszxl2mnr17Y8GY4ErAjsWC3E0ox4ldm69fmxGrG3rVbsaasRG3qMF2tbuziiFayqMp+MPJOryJwkWJHZx18BoSrzU5kRq078O/O7S0M2HvxfwQ+WfuEkwh1njBftVfE6L06rFVaPunZx/uY/WjVPbIES9oP1cutw0dzeHqm44ysyL+m71gdOY1fjOeJ/63PFT24hDIyREVJOAJZYsMjiRQIkQALlQsBGwIJVE97ndDHJJq4XR5yEiB+IVPoFAQoCFU4q9HL07pYu3j+rq6vFdddd59zG/5E+RKtu3bo5xkJu9UhbWxeFgHX//fc7lleq3yuABmD83U2AgXCCRsBvXAh75513CnQwKSZBTMF17733Or+/9rWvOeEgJAwePNhxvIY0cIVxai7LjfgyzdWrMy9qX6QHKzLdibtJsDHd9+qs0lE8zAnHjRsntm7dKj755BMn+Le+9S1x3333Of82CVhuXKWIqAo6an3BVG79jFPAwkMnBUpZL7XNgvpJC5oewnv1p7PPPtvzWVcPIwDPnj175vQ11OXPf/5zzvZYyTYN/TptgxjLU1wEOjo6nAk3+/PhCrF320axt6UyI1rViuMd3k6DK+q7ZEWqLwWqL0SqunprEDiJsO9fNwr8bs9sK8QJhHDgDhEriWtCQz9R09QziaQjpTnlwDJRf3hfpDSCRk7SD9aailFi45HOC70gZaSAFYQWw5YjAW4pLMdWZ51JoHwJmEQo6WNKnjqokvr8888diylcEJpwBdmmB4srGFfs23dirYYtf9BAYI0l/WTBIAX/N136CYUQx2CRpZ5EKH1oqQ7fTekW4n5RCFhSrFItW6QIgEZTTxNURRRVmIETeOkvy22r1Te/+U1nW6IuKMH6Swpbuljm12AQIGBxhAtluvHGG51/oxwQzJAXrqQFLHT6Sy65xDUv6VcMN1988UUB0cUkYCGsG1e/+t58882eQqBJkPO6j3pdc801juCoM0RZbrvtNueeyt6vvaKkF2TrnmQOkeqpp55ymMtL7Wv69ti09OtCDFLMs/gIHD9+PEek2rNnT87/IWJ5XT2rj4k+Na2Znzbnd+8ulWL+uFtOWFPVxu+HpfL4sditrvS6pdUK6/TqXeKUT97JawdL0g/WzuoRYsWh45Hqc3pVFzFmx9rAadACKzAyRihiAthK+NO/q+cphUXchiw6CZCAHQGTgIUT/fBR1vYKYjHllSaELakl3HLLLcascTriggULBN4/Z8+e7YTXnbvLRHC6oZfvLWNGeQqQegFLvvDr2wXVbYVLly7Nbrldg2mzAAAgAElEQVRSX/S9Thl0Exzk39y2f8GSavHixY4FlxSiTO0jBTFV7JFxIGKh88ACKmkBSwp9XhZkuA8rs7lz5zp1sxGw3LjK+rpZPaknSMZlgeUlYErGXv3Gq92ipBdEwALf3//+9w5vN/9tbtaGKHNa+rWp3/N++RCAybEuTEmrKvmlyIvGST27iz4Vh0Sf9s8dkarvF2IVRKvays5bwJoGnSv+Y/ANRQ13XEMfUd90UqrqAGful2x9Ia9lStIP1p7qYWLZIW9x1KaiA2u6iUnbTlhKB7koYAWhxbClQACnFELEol+sUmhN1oEESMCLgEnAghXTkSPuh+I0NzdnfVHh1D9ccLtjspiC4LRjxw5Pa63ly5c7ll3qaYN+LQjXRbCuUq21dIssGZ8CVgzPwg033OBs+dOFHiQtHbvbbIFTi+ImOMh8sEXr29/+ds62xDDVkHlIyyY9DSlUJC1gXXjhhY5QZms9ZhKwvIQwPwEQdZf1jUvA8tpC6tbOXm2gho2SXhABy9SXwvJHuvno16by835pETh69Gjudr/MFyYpWmG7rt+Frzd9+/Z1vuLk/LTuFNWv/kQIOG0PcL0x4TbxSv3IADHSFRRWWOPFENHRGq+Prai1zPs2wgT9YLXUNIrFTdG2gYYVsPb1HyeWN+SeOEkfWFF7J+MXAwH6xSqGVmIZSYAEwhIwCVh+6YaNKwUnt6180poKH5LhbB3+sPwuaa2lpyUdukNYmzJlipME0n7uuedogRW2syCeuv1NtbKSaT766KOODySYw8n9paYtaV4v+uoWOIRBmtKBOzqHdFJuUx+13F5WYNJCKGkByyQs6fUJI6DY1BfO7CE0xiVgyXpJH1Ju7SJ9ndk4VY+SXhQBC/0OgwUGuLVr12adugfllI9+bdP3Gab4CODrECyn3Kyp0De9rqqM76hO4pQiWlVUuPiyWv28EO8+HVi8Qhk6aruK5866Q6yp6lt8kL8o8akNPUSvpv6pKv+g+mYxZtOreS1TYn6wYjiJsGd1FzFte/AthBSw8tqFmFnKCNAvVsoahMUhARKIjUBYEQoFsIkLy6iWlhbHJ7K0zFK3CMLI4swzz3T8XyE96WjddpsfDqfDzojLL788x/JL5gHNQzp1l5ZdyHPSpEmxMYw7oVRvIfQ65c0NgvR1FFbAQpoQE37zm99k95Sq+WBr3D333JPjWNurMVQxzEvAkmHyJWB5lSMOAStIfYMKM17tKUUjmwciiIAVJr2gAhbEvJ///OdZv2BqnhhE4LsrKCek4VWOuPq1DRuGSScBCFE5jtO/cKIO0QoClteF43S9LKl69+5tX1lYW731mBAfRRNK2rv1F/eP/a59vikLmUYrrEJsI0zSD9aCo0MjtXpDVZ2YviP4KYQUsCJhZ+QSIICthP98fb1o7Ol9EEcJVJNVIAESKDMCNiKUFxKbuNKHlmoJhfSkhZRb2libX3bZZY6o5XfJ/PW0ZRxp6dXQ0CC6dOnivCvgXfTKK680pl3IbpBqAUtuf7MBJF/4owhYaj4QGVauXOn4vpKn9dmeRBjEIilfApaNiIP6h7HAgo+rCRMmOPhMgl1QYcYkYK1atcpKVDT1ISn+hEkviIClOs6H9Rgc+eE0itGjRzunSvz2t78VDz30UKwCVlz92sSQ9wtLAFv6pEilW1NhK6DXVV9f72pJhcmxV69e0Su1d7MQf/qZEPgdw7Vv2FTxn43XxJBSYZJIoxXW2IqtonH7qrwBSdIP1pvHRoq9x46FrktNZbWYtXND4PgH+54u3uw2OicetxAGxsgIRU4AfrH++bo6cdbQjIM9XiRAAiRQAgRgIYUT+3BJB+i21bKJCxEJ7884DVBu5ZPpw0oKu8zkjgis2YcOHeq8N9pc8HMF6ys/sQt127ZtmziWWTv1798/a+1lk36hwqRWwJJbzgDGT1TQT9JDJ3ATAFTAQQQHxJNbFfFvW0smt5MT1TJIYSaogOXlS8qrA5l8YIEftmHCwuy+++4LJWAhb9v6BhWwvOpr47MqyEMVJb0g/Unmo58yKMsaRkCUcYOUI2y/DsKUYeMngEnIzZIKf2ttbfXMEF9W5HY/3S+V6etNpFrsyDjDXvJvobYM+uVb7P6wzq8alipfWAPqW8S4TUsiNXWgyAn6wVpTMUpsPNIWqDh64Gt3BxdbKWBFQs7IJUaAfrFKrEFZHRIggUQJzJ8/33HIrgtYiWZaxImnVsCSp9rBW/5jj2W2nvhcUhSACIOX+KACFk40fOCBB8Tq1auzvrTU7GwsqvTiyVPt3E7lQ1gpLOkClhTLYJ3z0ksvdaq1jGdrDWY6XU86r5eCSlgBxZSPV7nD1td0uqJsM3B8+OGHjT7MoqQXRDgy+STz4hTGsjCJfl3EY11RFL2joyNHoNItqY4fP+5ZDwhRbj6p8LeuXbvmt/7YMghfV/B5lcAFf1iPT7hLfFLpbzqdQNaxJJlGK6x8O3NPyg/WzuoRYsUh7+fEpgFn7dspatq8rRbd0qCAZUOWYcqJwOTTqpwthbxIgARIgAS8CcjTANUTAsnLn0AqBSx1S5rN6XnSSgd7NiEYIY6fwCNFBNUxvBQO3HxdmcQNN8QQD2bNmuXcUq1tULcHH3xQPPPMM849XcBSxTLp1wvh9Hi2Apaanm71ozrBh5+kfv36hbbAQj7XXHON47/Jr756ucPWV+WrtxnSvOOOjLPnNWt8+4HablHSc+tPXo+dKrZCaJUXyox+sWjRIudPQS3VECcf/ZoDanQCEKHcHKZLyyqIWF4XHDyqIpVqTQWz4lRcEK/+9J9CbFmeaHGO9j9DPDDiHxPNI8nE02aFdXr1LnHKJ+8kWeWctJPyg3W45hTxSlO07UvTmg+Lnk2fBmJxuPdIsbTH2Jw43EIYCCEDlyAB+sUqwUZllUiABGIlAMfpJ510kvW2wFgzL9LEUilguZ0u6MdXFUGGDBni+KzyE3imT5/uiBsIO3jwYHHvvfc6e0tvuukmJxsIYePGjXP+DassiDL421NPPSXOPvts66ZWtzfKvGR6sAxCGXQBC4lLwQz/lqfsyXg4yc8k0OkFdCvH1q1bs769VJEwrAUW8rSpr1u7hK2vmp9sM/gBAlfJ7sknn7T2kRU2Pbf+5NVP1IMJZJ+QZUYdZs6c6YibugWejQVW3P1adc7v5kMt6n3rB6kIA2I7n5fT9M8//9y3RpjE9G1+UrSqra1NNw34uVryr5lzeIO9/Iet1LozbxTPdJ8YNnpB4w1v6Cb6NjUWtAxq5l1qOsTkv76Yt/JUNfYSVY0bY8+vpaZRLG6qi5Tu1JZW0Xf/9kBpUMAKhIuBy4gA/GL99O/qBcQsXiRAAiRAAiQQlUAqBSxpDQWxBn6ZbC65FU6G9ROwYG2DEwWl0CEthvB3CB5vvfVWVtyByHDVVVeJefPmWQshann1E+CQ3ty5cx2VFYKZm4CF+BAssIVQlhFmhbAqkkKbrQWWLIusG47SlIIc0kCaqtgSRcBCXsgHW/aWLVvm5AMh5tvf/rZz7Kff1s6w9YV4+cgjj+S0GfKEmPP1r389cJuFSc+rP3n1Wwhljz/+eLZt0SfgzP322293jlCVDvFVC0EbASvufh1VoDLFt3mu0xwGjtEhUrlZU0GU9LoqKipct/pJ0aqqKpr1SMGYJeTvylSf35/3PbGmqq8pWCrvn18zRHQcTY8omddthEn5waqoFQuODIzU3pOOd4iBe7YESoMCViBcDFyGBCBi0bl7GTY8q0wCJEACMRNIpYAVcx2ZXAoI2AgwKSgmi0ACOQQOHz7saUl16NAhT1oQoWA15WVJBRGrpK6PXhXirYyvQmwfzPMFf1g/OsfuQ0eei2bMrn9dnRjaPNgYLl8BhtYdFKduXpqv7ERSfrBebh0umtvbQ9djfEWdGLlrfaD4Lb2GiFd75VpocwthIIQMXAYEvjerTkwfX10GNWUVSYAESIAEkiJAASspskw3hwAFLHaItBKAVaPc7qdbUzU3N3sWG9v5vJym9+7dO63Vjb9ccNQOh+0FEK9kZZoGnSv+Y/AN8dctDymeX3eK6GhOh/+ymozx3yVbX8hDrU9kUT2qq6js9kns+a1sHyW2t4Y/ifD0qi5izI61gcpFASsQLgYuYwI8obCMG59VJwESIIEYCFDAigEikzAToIBlZsQQyRHYv3+/qyUVhCtsBfS64Bjdy2k6tnuW/QXx6m3/U2Lzxejd8f8onm84I1/ZxZZP2qywzm37QPT6bFNs9fNLKCk/WFFPIqSAlZfmZyZlTODvp9aIf5ianu3TZdwUrDoJkAAJFB0BClhF12TFWWAKWMXZbsVU6n379nlaUrW1eVtjdO3a1dOSqnv37sWEIL9lhXAFAStFV7H6wzqvPuOz6XDXVJAcVN8sxmzKbAnNx5WQH6w91cPEskPep3maqjawppuYtG21KVjOfVpgBcLFwCQgzhpSJX56czqsT9kcJEACJEACxUOAAlbxtFVRl5QCVlE3XyoK39HR4eowXW7/O378uGc5IUR5WVI1NDSkon5FUwhsFYS/K/i9StnV3q2/uH/sd1NWKnNxemaEnNOODjUHzEOIfG8jTMIPVtSTCMMIWG3dG8XLfS7IaSH6wMpDh2UWRU2AIlZRNx8LTwIkQAIFIUABqyDYmSkJkIAbgWPHjnk6TYdQ5XdhS5+X03RsBeQVAwGIV3/6TyG2LI8hsWSSKFZ/WBO7DBCVh9Jh8Te2Yqto3L4qmQbSUk3CD9bx6l7ixUPht/j2rO4ipm0P5gOLAlZeugszKUECIwdUCpxQ2K2+xA43KcG2YpVIgARIIA0EUilgHTlyRBw8eDANfFgGEiCBBAi0Z04I0x2mQ6D6/PPPfXODc3TdcboUrWoyViy8EiQQg3i1q6Kv2Jn5aa2oFQM7PhND2ncmUuA3JtwmXqkfmUjaSSVaX1UpxrWOSCr5QOkOqG8R4zYtCRQnbOBE/GBl+teCI5ltmSGvmspqMWvnhkCxKWAFwsXAJJBDAOIVRCyIWbxIgARIgARIwI9AKgWsH//4xxSw2G9JoAwJVFRUOAKVlyVVVVXmmDRe+ScA8eqlfxVi55rQeb9XebpYWzVKtIovhcbeHQfEV44vF906vE97DJNhR21X8fiEu8QnlemwaLKtQ5qssKYcWCbqD++zLXr4cAn5wXq5dbhozgjlYa4wAtbxht7ipf5Tc7LjFsIw9BmnXAlAxPrn6+rEWUM5z5drH2C9SYAESMCGQCoFrEcffZQClk3rMQwJFDEB3ZJKCldFXKXSLPrezUIsyYhXTZ+Grt8nlQPFq1WTXOM3duwRM469ETptr4hH+58hHhjxj7Gnm2SCabLCOr16lzjlk3eSrG427dqzDglR0RJrXmsqRomNR7wPbzBldu3uTL8PcFHACgCLQUnAh8A/X18vJp9GEYudhARIgARIwJ1AKgUsNhYJkAAJkEAKCMQgXqEWb1RNFB9XDvGs0N+1vShqRXixwSvhdWfeKJ7pPjEFIO2LkBYrrHw6c0/CD9bO6hFixSHvgx1MLTJr305R03bUFCx7nwKWNSoGJAEjge/NqhPTx1cbwzEACZAACZBA+RGggFV+bc4akwAJkICZwI7VGcurfxMC2wcjXv9vxSXiQHVvz1TmHHtNYDthEteic/4fsbx2UBJJJ5Jmmqyw8rWNsGpIT1HVe1OsPPdUDxPLDnWETnNa82HRM4DVYUddN7Fo4Fdy8uMWwtD4GZEEBEUsdgISIAESIAE3AhSw2C9IgARIgARyCcQgXjUfrxIrm3qKdzM/7b2GCDjgd7tgefW3bS8lYoGF/OAP62dn3yP2V9QVTSuPa+gj6ptOKnh5B9U3izGbXk2+HAn4wWqpaRSLm8K3+dSWVtF3/3brulPAskbFgCRgTYAiljUqBiQBEiCBsiFAAatsmpoVJQESIAELAqufF+Ldp0NbXm080uCIVisP9sxm1ru2XQwYeaZr5me0bxQXHH/fomDhgxSbPyxYYY0XQ0RHa2G30ORzG2HsfrAinkQ4saNKDPn0Y+tORwHLGhUDkkAgAhSxAuFiYBIgARIoeQKpF7A+/PBDsXHjRrFv3z7R1nbCRwqcPQ8aNEhMnBjct8mWLVvE2rVrs+nVZL789u/fX4wfP140Nja6NnhTU5N44403xO7du537AwYMEOecc45n+Pnz54tjx46JG2+8seQ7ECtIAiRQQgQgXr39WOAKHW2vdAQrCFfbW+qz8c/oekhM7H5AjOvWJPZV9HQcuR+qaPjyfka8Ovv4usSsr9SKvDv+H8XzDWcErluhIpzR9STR9WCfQmWfzXdsxVbRuH1V4uWoHlMtKutOzLGxXBEFrPEZi72Ru9bbF6WqViwcPCMnPLcQ2uNjSBLwI0ARi/2DBEiABEhAEki1gPXuu++K998/8WW+oaFBdOnSxRGxDh486PwNQtbs2bOtW9MtvSNHjojm5mYBIWvKlCli2LBhndKDIIU85b3t209sK5gzZ47o3j33mHaZBwSxMAKbdWUYkARIgARiJLBm2zti7MJ/CZTiZsfaqoezVbC9o8KJ27P6mCNandvjgOhb09opPZxIWNvR5ohWSfm98qrE78/7nlhT1TdQHQsVOC1WWPnaRpiEH6w3j40UezMfk8Jcp1d1EWN2rLWPSgHLnhVDkkAIAhSxQkBjFBIgARIoQQKpFbBgefXWW285yMeMGSMmTfryCHbce+eddxwx69RTT3WEJ9MFK6oFCxY4cfT0lixZIiBKQcTSRSkIaBClIF5ddtllTjZSpNLTwb3f/e53orq6Wlx33XWmIvE+CZAACaSCwJ+3vyP+kPF1NLJLH3HH/77gW6bWjLWVs0Uw87P16JfWVqMbDjui1VndTnxgSOPV3q2/uH/sd9NYNNcyndrQQ/Rq6l/Q8mIb4eTdr4jq1iOJlqOyXy9RPWhjrHmsqRglNh4Jd7rlyOoGMX77B/bloYBlz4ohSSAkAYpYIcExGgmQAAmUEIHUClhSVMJWwSuvvLITcikiQXS6+eabjU2yfPlysW7dOk+rLQhPsMSC1RSsp+T15ptvig0bNoiLLrpIjB492vkztiG+/vrrndJyC2ssGAOQAAmQQAEJSPFKFsFLxPrr0S5Z31bHvrC26l6VsbbKiFbnZiyu+td2trYqYLU8s24adK74j8E3pLFormU6v2pYwX1h5WsbYdx+sHZWjxArDh0P1dYDa7qJSdsyJ3HaXhSwbEkxHAlEIkARKxI+RiYBEiCBoieQWgELAhGEIl1QksRhUfXcc885/73llluMDYH0Pv30UzF06NAcay4Z8fnnnxd79+7tZNHlJUo98cQTOQKWtPDq0aNHoG2NxoIzAAmQAAkkREAXr3QRC0KVc5Jgxr8VBCx5nZaxtsI2wbO7p9fayg/ZGxNuE6/Uj0yIarzJpsEKq3fdMXHO5kXxVswltbj9YB2oGSr+1BSu2IEFrEw2C4fNycmMPrDCsWcsEjARoIhlIsT7JEACJFC6BFIrYJmQq1sMbQQsv/TU7YXYJqj6wfKzwIIz95kzZzpJS8FtxowZns7dTXXifRIgARLIF4F3dq/ObBt8RRw51tIpy4r9x0SvnRWiZdPnAlsGcXWtOp71bdVY2zlOvsodRz4dtV3F4xPuEp9U5vowjCPtJNJIgxXWlAPLRP3hfUlUL5tm3H6wWmoaxeKmulBl7lndRUzbHsAHViYXClihUDMSCYQiQBErFDZGIgESIIGiJ1C0AtbChQudUwFVESloa0C4+uijj8THH3/sbB90265o4wNr165dYtGiRa7xg5aJ4UmABEggaQKu4lWHEJVbW0QFfv5/9t4EPKoq2/telarME5AQEsKYMMgcxlYBcWoRZHDoK07dn9qN4326+8VuLz6vnzb9elvebvX21/dRVLrFVlSGdkCRKKhcmQWUmQgIyBAyAIHMIeNX68RdnlSq6gx1TtU5Vf/9PDxRau+11/rtU6X1z1prV/zY+HpAoru02l0myBlXkTQasobSs3n32iKk/kkplFnt+5bcUAVwmauUep3cYep2hvfBCuImwtgYF80oOaIpXghYmnBhMggETQAiVtAIYQAEQAAEbEfAlgKW/DZBeW8qLfSFACbW+Ou1xa/7uoWQe29x9hXfQsi2Kioq6Prrr0f2lZZDwFwQAIGQE/iu8iQtOfiuJ/PKUdnsFq0aKea0O6uqya1i8Yh1UGvveGrrFU952VmKjd1DHoRBGxYNm0PLUscaZM1cMxNi+1BbQ5y5mwSwzs3cp5wK3OA/aOfc/12NG1YatBm5gXWN/amutVWzTT0C1vp+N1E9uTx7oYRQM3YsAAHNBCBiaUaGBSAAAiBgawK2E7Dk4pXaGwh9nRCLTs3u67X5VsKqqvY+LpzNNXnyZEmUkg/O1Nq6dat0U6GYN2bMGEmsEqWMwhfvuRkZGVJTeHlZoq2fGDgPAiBgWwLFtWX00t63JfGKM61iTjeS49yPt7S1Zbgk0YrFK3L8GKaa2wntCqVwzG9oW1yu5d3PTUiinrU9w+pnKMoIje6DtbN1ABU36ruJcEZFCcU2NahmDgFLNSpMBAFDCUDEMhQnjIEACICApQnYSsCSi1eBMqa0EmcRaseOHZKYpbUkkZu/swA2e/ZsSfgSzeDZv6SkJKkRPQ9kZ2k9FcwHARAwkgCLVy9ufIMav69uz7Zq/CHbyiWyreKorcuP2SPee0eqiMX9sP46ej5ddOjrlWTkGSnZCncWVm5CHQ059rmSm0G97spLo5i040HZkC8+EjOADtZBwDIMKAyBgEUJ/PFnCTRxkDtVFAMEQAAEQCCiCdhGwBJN0vk0hgwZ4vMmwWBOSvS6YhtqG7GLNZxhxbclsljFfsrFNV89tILxE2tBAARAQCuBz7f+D63d/Dm1lf/YfL2tmyzbqr1Pu+K4Kr4b3bx7teI8u02wSz+srPh46lvXO2x4Q1FGaHQfrBJXHm2vadHF7Nq6WkqvLle9FhlYqlFhIgiYQuDVXyZSfg+V/0EzxQMYBQEQAAEQMJuA5QUsLsljUej8+fPEfadYvGKxyIyxZMkSyazavlrLly+X5s+ZM0f6KW4s9BbY2C6XEs6aNcsMt2ETBEAABDoR4EsuOGt1+47tVFdb1/66051t1cudacX9rbr6z7YKhDNSRSy79MMan5BDVJsctid+uOMUZRfvNm9/g/tgBXMT4eRLjZR5sb11gJqxte+NdEGWyYceWGqoYQ4IGEcgJcFBL9ydABHLOKSwBAIgAAKWI2BpAYvFq7Vr10oleixeTZo0SXcvKVHqN378eBo8eLDPg9AiYG3bto2Kioo6iF1CwPIWwCBgWe65h0MgELEE9uzZQzt37pT684nBpYEsWrX2djcBd4tYwY5IFbFWjn+c9jszg8Vj6vp0938LBzX0NXWPQMZ7JFyiEcfWmrp/7DB3C7bY84bs0eTqTmtqknTZGtvmpD7l36leCwFLNSpMBAHTCGSnO+gVdyYWi1kYIAACIAACkUfA0gKWuP0vLS2NJk6cGNQNf+LWQX+9s4QgxULZPffcE/CkWVhbtWoVsV/yrCphAxlYkfdGQUQgYGUCZ8+elbKtWLgSl1LEOGPI1SeZ6ns6iMsFjR6RKGK1pmTRguG/MxqV4fbGJvagmJqOl40YvkkAg2Y3cze0D5YjjlbVu7PWdIyR7myq/NJvVa/c1ec6KolJ8cxHBpZqdJgIAoYS4DJCLifEAAEQAAEQiDwClhWwRDYTC0qiQXow+MVtgWzDW2DiPlX8h5u4q7nZ0F+mleiBJW8Ejx5YwZwa1oIACAQisG/fPkm04mxQMVikHzVmFH2XVk4Hq46ZCjASRazq3HH0XO/bTeUWrPEEtzg5ojEvWDO611/mKqVeJ3foXq+00Og+WOsa+1Nda6vStp1ev8yZSEPOHFS9DgKWalSYCAKmExjVx0kv3JNg+j7YAARAAARAILQELClgiQwnFpTUjPvuu6/DNHEToLcYJb/FkG8ITExMpPr6eqqra+8Po+Zmw9LSUiosLPQ7F7cQqjkxzAEBENBLgPsBimyrixcvSmYcDofUG3DcuHGUl5dH7xz+mHaU7dO7haZ1kShibSx4kD5LyNfEIdSTw5mFlRbfShOOf2xeyAb3wdrZOoCKG9X9/4Q8qHxXEo0sPqA6TghYqlFhIgiEhADfSsi3E2KAAAiAAAhEDgFLCljybCk1qNUKWGyLbR89epQqKiqkjCvO8OrWrRvl5+f77Y0l94F7chUXF/u9qZDFN86I4Dlsn7Oxhg4dqrt3l5r4MQcEQCDyCRw4cED6bOGfYuTk5EiiFf9hQZ7HhuId9MGxz0MKJNJErLa4ZHqtYB6djAlfmZ7SAYY7C8vsMkIj+2DpvYkwJzaFLj+tXgiGgKX01OJ1EAg9gUd+Gke3jY8N/cbYEQRAAARAwBQClhSwjIiUM6FYmOLG7xggAAIgYEcCFy5c8GRbseguxpgxYyTRasCAAR3CCod4JRyINBGrqWs/embwI5Z+bMKZhWV2GaGRfbDOufrR5po2zWepVcA62Ptq+t6Z7tkHPbA0I8cCEDCFwOMz4mnqSON7QZriLIyCAAiAAAgEJBCRApbI4PK+DRDPAgiAAAjYgQD3tOJsK+5xJQZnc4psq+Tk5E5hFNeW0Ut736b65kthCzHSRKySATfQy5nXh42n0sbhzMKKdRJNOfWRkou6XzeyD9al2Gz6pDpesy/prkS6tlh9DywIWJoRYwEIhIzAC3cn0Ki+7g8uDBAAARAAAVsTiEgBi28c5BsCkX1l62cTzoNAVBGorKz0ZFudO3fOE3tBQYEkXA0aNMgvDyuIV8K5qbHpNHVvYcScXeGY39C2uFzLxjMiKYMSqruGxb/L676hlIvF5uxtYB+sNmcyfVibqdnP2BgXzSg5onodBCzVqDARBEJOICXBQSxi8Q2FGCAAAiAAAvYlEJal9oUAACAASURBVJECln2PA56DAAhEGwHOGOVsqz179nhC7969uyfbKjU1cB+m+uYGKfOquLbcMugiScTiflh/HT2fLjq0Z/CE4kA4C2tkSz9qawn9l7LchDoaYmK/tdgRjeRwVgeP0RFHq+pzNNvRKmAdzZ1Ih2J/FMpQQqgZORaAgKkEWMR65ZeJlJ3uMHUfGAcBEAABEDCPAAQs89jCMgiAAAj4JMCXPYibBMvLfxSeRo4cKQlXl112mSpyLF7xjYP7z6vPElFl2IBJkSRiNWQNpWfz7jWAijkmwpWFZXYZoZF9sDY159P55mbNBzCjooRimxpUrYOApQoTJoFAWAmweMUiFotZGCAAAiAAAvYjAAHLfmcGj0EABGxK4MiRI1K21a5duzwRZGRkeLKt0tN/bACtJkQWr3aUqb8lTY1NI+dEkohVNGwOLUsdayQew2xJWVjUh9oaQ9+keLjjFGUX7zYsFrkhI/tg7XcMoKP1TZr9hIClGRkWgIDlCYzq46QX7kmwvJ9wEARAAARAoDMBCFh4KkAABEDARAK1tbWebKvS0lLPTsOHD5eEq6FDh+raPZw3DmpxOJJErJXjH6f9Tu29lLTw0jt3YFIadanO0rtc97oeCZdoxLG1utcHXGhgH6wSVx5tr2nR7Oe1dbWUXq2uPPdUz5/Qvrhszx4oIdSMGwtAIGQE+FZCvp0QAwRAAARAwF4EbCVgPfbYY7Rs2TKJ8DvvvENXXXWV6bRfeOEFev7552nixIm0YsUK1fsFWvfdd9/RwoUL6e9//7tqe0ZODPf+RsYCWyBgVQJHjx6Vsq24VFCMrl27erKt+J/1Ds664uwru4xIEbFaU7JowfDfWRb7BKe7F1YYsrAmVW6mhNoKU7gY1QfrnKsfba5p0+zj5EuNlKmyUT0ELM14sQAEwkrgjz9LoImDcDNhWA8Bm4MACICARgK2EbDOnj0rCVZVVVVSiHfccYckLJk9zBCwcnPbb7QqLjbp9iYFKOHe3+wzg30QCBeB+vp6T7bVmTNnPG5wlhVnW3HWVbDDSjcOaoklUkSs6txx9Fzv27WEHrK54crCusxVSr1O7jAlTqP6YF2KzaZPqrVnW4xtc1Kf8u9UxQYBSxUmTAIBSxF41d0PCzcTWupI4AwIgAAIBCRgGwFr+fLlNG/ePEm4EllYu3fvJr6ty8yhV8AK5FO4BaRw72/mecE2CISDwPHjxz3ZVq2trZIL3M+KRSv+w32ujBgVDZX0/K7XqL75khHmQm4jUkSsjQUP0mcJ+SHnp2bDcGRhJca20cQTq9W4p3mOYX2wdN5EONJ9+2R+6beq/C7NHkPfJPT2zEUJoSpsmAQCYSXATd3fejQprD5gcxAAARAAAfUEbCNgTZ06lfbv30+vvvoqvf/++1RYWEh/+MMfaO7cueqj1TETApYOaFgCAlFA4NKlS55sq9OnT3si5hsEWbTiGwWNHFa+cVBLnDfHJNNVB9ZpWWK5uW1xyfRawTw6GZNqOd/6J6VQZvWPfZhC5aBpZYQG9sFa1dBXM47LnIk05MxBVesgYKnChEkgYDkCaOpuuSOBQyAAAiDgl4AtBCy+sWvGjBlSEJx19cUXX0jZWH369KGtW7d2CE4ITtwvizONWOTiskMu3XnxxRdpwIAB0nzuA7Vo0SJas2aNpyxx2rRpdMstt9BNN93ksSkXsP70pz91WJOWlkbTp0+n+fPnd8oE8yV8ib/zPg15Py+1fnnbULMu0P7cqydQry9/Qp7RvPFeBQGrEzhx4oQn26q5uVlyNzU11ZNtZVZW6KcnNtGnJzdZHY8q/yJBxLJyP6wJse4bCRviVJ2FUZP6xlfRwONfGmWugx2j+mDtbB1AxY3abiLMdyXRyOIDquKCgKUKEyaBgCUJPPLTOLptfKwlfYNTIAACIAACPxKwhYC1YMECKfNK3vdqyJAhkvDEf+9LcGLBijO2RM8ZnivELlGOyBhYhBoxYgSdOnWKTp48KZF54IEH6Omnn5b+WQg0LJZdvHhR2pMbuvPYvHmz9JP3WLp0aQcRy5fgw/u+++67nnXCzhNPPEGjR48mfl0IbsKvyspKKQ4e/vp+qY0n0P7r168PSsBS4q0nLrxRQcAqBJqamjzZVuJzgn0bNGiQJFwVFBSY6ur+84fptYPvmbpHqI1HgohVMuAGejnz+lCjU9wvHFlYse4+yFNOfaTom54JRvXB2u8YQEfrtQlYObEpdPnpfarchoClChMmgYBlCbxwdwKN6oum7pY9IDgGAiAAAm4CthCwhFglz1QSNxJy1pT8Nj95lpFciOIm8JwZwZlKU6ZMkQ6fbXAmlxhyIWj16tWSqCS3553FxZlhd911lyRqeZczBio99NWDiv2aOXOmZMvbrw0bNtCDDz4ovcZ258yZ4/FZazy80Nf+SqWSShlYbNcfbz1x4d0JAlYgwMK2uEmwsbFRcik5OdmTbdWjRw/T3bR736tAgCJBxLJqP6xwZGEVtH5HmaVFhr8njOqDVeLKo+01LZr80yJgVWSNoG1JeR776IGlCTUmg0DYCaQkOOgVd1N37ouFAQIgAAIgYE0ClhewhKjkXS4oLyv88ssvPaWBcsHJ1y1/Qvji7KcVK1Z0OhV+nTOe7r//fkkoktuT7yMW+soO49e0Clj+BDlvcc2bg9Z4zBSwAvH2FhqV4rLm2wVeRQOBlpYWT7bV999/7wmZy48522rMmDEhw8B9rzjz6mhle3ao1uFsdVBLTJvWZSGdb3cRy6r9sLLi46lv3Y8NxUNxqLkJdTTk2OfGb2VQHyw9NxGmuxLp2mJ1PbAgYBl/9LAIAqEmwDcS8s2EGCAAAiAAAtYkYHkB6/bbb5dK7ryzkhinaOzuq+TPn0B1xRVXSKWC3qWH/o4n2MwkX374yoDyVxIp90usE9lh/JrWeHiNGRlY/njrjcuabxd4FckEWIAV2VYNDQ1SqImJiZ5sq5ycnJCH/8Gxz2hD8U7N+ybXx1HPc6mUcMklra1NbKTTWVXUGKst+0TzxjoX2F3EasgaSs/m3aszevOWjU9wP7O1yeZt4GXZzDJCI/pg6RGwYmNcNKPkiCqGELBUYcIkELA8gYmDnPTHnyVY3k84CAIgAALRSMDSApa8PM5X9tPixYul0j3uF1VU1F62oCQ4CfFGXo4Y6OCV7CmV1qkVsIRfXKaYnp7u0yXRc0vuu9Z42HAoBSy9cUXjmxExh55AW1ubJ9vq2LFjHgfy8vIk4Wrs2LHkcISnlGBH2T565/DHmqF0rUqkXuVpnda1xLTSwbyzmu2FaoHdRayiYXNoWerYUOFStU+6O3NpkI6b91QZ9zNpuOMUZRfvDsaEz7WG9MFyxNGqem1CtBYBqyrzMtqUMtjjP0oIDX8MYBAEQkbg8RnxNHVk+y+BMEAABEAABKxDwNIClr9b83zhE72hlAQnX+JNoONQsme0gKXm0fAlYPkq3/NnKxwClta41MzHHBDQS6CkpMSTbVVXVyeZiXeXXLFoxX/Ee0Sv/WDXBdP3avD3mRTX7LsJbVm3GirvVhuse6att7uItXL847TfmWkaHz2Gxyb2oJiaVD1Lda3pFt9MY44X6lobaJFRfbDWNfanutZWTf7NqCih2Kb2rMxAAwKWEiG8DgL2IsClhFxSiAECIAACIGAdApYWsER5nBpcItNJSXDSmrGkZM9oAWv37t0dbjNUil1rPGwvHAKW1riU4sbrIKCHwDfffCMJV5zdKUa/fv082VZOZ/hvHwqm7xWXDA48leEXTVXyJTqRc1EPupCtubM1jsYf+p+Q7WfkRtwP6w9j2m+wtcoIRxbWpMrNlFBbYSwCg/pg7WwdQMWN2m4ihIBl7FHCGgjYhQA3dX/rkUTinxggAAIgAALWIGBZAevjjz+WbrXjEUj88L45cP369fT888+T3h5YbI/LEu+44w56+umnFUsSjRKw1PSK8vXIKPXA8o6HbegRsESzem+uSgKf3ris8faAF5FAoKyszJNtVVNTI4UU6/4yLLKtevcObaNrJaZ6+16xXW7aPvRYlt8t7CBgsfN2FrGqc8fRc71vVzrmkL4e6iysy1yl1OvkDsNjNKIPlp6bCK+tq6X06nLFeGq75dOXacM981BCqIgME0DA8gT+39xtdPX/c53l/YSDIAACIBAtBCwrYP3qV7+iwsJC8nd7nfyAhEjCohOLM4EELKXb/kTTeBax5s6dGzIBS+k2QdEPjHtkvfjii55bF7XG40/AEv3E2P6nn37a6fkXQplWAUtvXNHyBkSc5hFg4ZuzrQ4fPuzZhG/xFL2tWMSy2thQvIM+COIWN0d5Ew04150S4uJ9hlaSWU3nurSXTFp92FnE2ljwIH2WkG8ZxAnOGBrRmBcyf8xq5m5EH6xzrn60uUbbzZyTLzVS5sViRX4QsBQRYQII2IZAlrOW/lT+Z0rZs4FSHplHibfeYRvf4SgIgAAIRDIBSwpYZ8+epYKCAom7mtsCRXYQN3NnEYvX+MvAkjeGFyKVOGB5U/gNGzZIpXxKGUbBZGDJG9Pv2rWLZsyYIbnCMcyfP99TSsg+P/roo7R///5OcWmNh+2LDCz5/nI7op8Yz+WzWLhwIS1btkzyTauApTeuSH7TITbzCPDzKm4SrKqqkjbiskCRbdW3b1/zNg/ScnFtGb20922qb76ky1LM4XqKOVQvZZcNGDCgkw27ZF/JHberiMWlhP8a5f7MtlA/rFBnYZlRRujM7kLO7KO63h9ikZ6bCMe2OalP+Y9lx/4cgIAV1NFgMQhYhsDMuL109zcLicpLPD51fWUpufIHWcZHOAICIAAC0UrAkgKWr9sFAx2QXHzhDIuTJ0/6FbDYjrzskOdzCdGpU6ekdTzkopkZAtbUqVMlMUrs/cQTT9Do0aM7+MVi3IgRI6iyslKay4Ozo5YuXdqpR5aWeNiOv/1FtpTYi29D3LdvH7EQwOWcvoRBJT7evLXEFa1vSsStncDevXul2wTFbaRsoVevXp5sK27QbuXBfa9YvCquVS5T6hRHQys599aSo6y9r0/roERyDEyirIoUSnT3xOLB4tWFtHpqidGWeWIFZnYVsVpTsmjB8N9ZAaHkQ6izsHIT6mhIENmEPsEZ0AerxdWFVtf4vunX32GNdMRTfum3imd5qUsf+rzLaM88lBAqIsMEELAUAc66+o+6Nyh3t/siitrqDr45e+RQt7dWWcpfOAMCIAAC0UjAkgKWKFdj0YT7UKkZovRPzPWXgSVe58wgFoPWrFkjCTQsrPAaznRiMUkMJYFGTwYW780ZVkKYkmeCsRi3aNEi2rJli0dQY+GKRaef//znfhu8q42H4wq0P8fDJYTCNy7hZCbV1dV05513as7AEhz1xqXm7DEnOgmcP3/ek2118WJ7Y3KHw+HJturfv79twOjte+UobXSLV+6SwEvuW9USYqhlZBK19YizTdxqHbWriFXRbzL9f9kz1YZp+rwRSRmUUN3V9H14A7PKCIPug+WIo1X1OZoYXOZMpCFnDiqugYCliAgTQMCyBOQlg/6c5DJCLifEAAEQAAEQCB8BSwpY4cOBnUEABKxOgMVVzrY6cOCAx9WePXt6sq0SExOtHkIH//afP0yvHXxPs88x37pLBo/US+vasuMk8YriI/e6b7uKWFbqhxXqLKzhjlOUXbxb87MdaIFrQDLFpLRnS+sd6xr7U12rW/RVOfJdSTSy+MfPG3/LIGCpBIppIGAxAr5KBv252OX5RRQ7aqzFIoA7IAACIBA9BCBgRc9ZI1IQsC2BCxcueLKtKioqPHGMHTtWEq7y863TMFsLZD2lg466VorhksGzP5QMXpZIrQPtJdppYSSfa0cRi/thvVYwj07GpOoN29B1oczCMqOM0Ig+WPsdA+hoffv7R83IiU2hy0/vU5wKAUsRESaAgKUIBCoZ9OeoIyWVMj/43FJxwBkQAAEQiCYCELCi6bQRKwjYjMDBgwcl4UqUtLL72dnZnmyr5ORkm0XU0V2tpYOOM1wyWEvU1EZtSTHUOjKZ2rpb7zZFMw/FjiJWQ9ZQejbvXjOxqLbNWVgjqQ+1Nbb3RzNzcBnhxLLPyNXYniloyDCgD1aJK4+217SodketgNWUmk3rMn7isYseWKoRYyIIhJzApLhjdG/JP6VbBrWO+IlTKG3BX7Quw3wQAAEQAAEDCEDAMgAiTIAACBhHgC8uEDcJnjt3zmOYe9NxttXAgQON2yyMlrSWDsYcrKOYow2Sx209uWTQLd7FOsIYQfi2tqOIVTRsDi1LtUbZycCkNOpSnRWSA7zMVUq9Tu4wdK9g+2Cdc/WjzTXqLzRIdyXStcXKPbAgYBl6zDAGAqYRkEoGNz7ZqVG7lg1ZwGIhCwMEQAAEQCC0BCBghZY3dgMBEPBD4Ntvv5WEK75RUIysrCxPtlVqqjVKsIw4QC4dfH7XEqpoqFQ053Bnikglg+ebpbmtQ5OoNT9BcV2kT7CjiLVy/OO035lpiaOZ4OwXkiystPhWmnD8Y0NjDrYP1qXYbPqkWv3NpLExLppRckQxBghYiogwAQTCSsBTMrh5RdB+cClh15eXkjNb26UQQW8MAyAAAiAQ5QQgYEX5A4DwQSCcBPh2S5FtVV5e7nFl1KhRknA1ePDgcLpn2t5qSwcdpy+13zLY4i4ZTHG6SwbdtwxmRFfJYKBDsJuIxf2w/jBG3c26pj18PxgOZRbWpMrNlFD7Y++6YGMLug+WxpsI1QpYLUnd6NOsyZ7wUEIY7EljPQgYR4BLBh8uWkjOE8pitNpdY0eNoS7Pv6x2OuaBAAiAAAgYQMCSAlZ9fT1VVVUZEB5MgAAIWJEAlwnyTYK7du3yuJeZmenJtkpPT7ei24b4pLZ0MGa/u2Tw+A8lg71+KBl0RmfJYCSJWNW54+i53rcb8iwFayRUWViGlxEG2wdLo4DFnGdUlFBsU/v70d+AgBXsE4n1IGAOgUdd62jy5v8OqmTQn2coJTTnzGAVBEAABPwRsKSA9cwzz0DAwjMLAlFCYMSIEZJwNWTIkIiPmEsHn9mxiOqbL/mN1VH1Q8nghR9KBoe7Swb7o2QwkkSsjQUP0mcJ4b85s39SCmVWZ5v+vuNm7lNOfWToPnGjaogc/t9HSpttas6n883t7zE1AwKWGkqYAwLWIsAlg09ffIkydqwxzTGUEpqGFoZBAARAwCcBSwpYixcvhoCFBxYEIpwAlwmOHTuWunbtGuGR/hjeO4c/ph1l+/zGG3PyktTvitz9pdvSuGTQfctgV/Nvi4uEA7BbOaFV+mGFKgvL6DLCYPtg7XcMoKP1Taof/Wvraim9+scyZ18L2+JTqDDnOs9LKCFUjRcTQcBwAlwy+O/fuBu1l5cYbtvboCt/EHV9Zanp+2ADEAABEAAB9+8v29wDIEAABEAABMwlwMIVC1j+BgtXMSfaM0pa+8RL4hWhYlDTodhJxGpNyaIFw3+nKT4zJocqCys3oY6GHPvcsBCcfdLJ2e2Ybnslrjza7r4gQe2YfKmRMi8WB5wOAUstTcwDAXMJzHe8TwXblphSMujP85RH5lHirXeYGxisgwAIgAAIQMDCMwACIAACZhMIVDrouNjszrqqI0flDyWDbuGqta/6G9LM9t1u9u0kYlmlH9aE2D7U1hBn6lEbXkYYZB+s2the9Fm1u7ZR5Rjb5qQ+5d9BwFLJC9NAIBwEQlEy6C8ulBKG48SxJwiAQDQSQAZWNJ46YgYBEAgpgdcOvkv7z3e++Sjm+waK2ee+ZdA92rq42m8ZTEfJYLCHc39jGw0/ujVYMyFZb4V+WFnx8dS3rrfp8Q53nKLs4t2G7RNMH6xLsdn0SbV6oXikI57yS78N7Lszjtb0nuaZgxJCw44ahkBAkcDMuL109zcLQ1Iy6M+Z+IlTiJu6Y4AACIAACJhHAAKWeWxhGQRAAATom9IdtPSIV+lUaxs5Oevq1A8lg/3cJYMj3CWDGIYReKSmlgac2mOYPbMMtcUl02sF8+hkTKpZW6iyOz4hx11uY+4z2CPhEo04tlaVP2omuYa4KCa+TM3UznM03kR4mTORhpw5CAFLH22sAgFTCfyfljdp4M6VIS0Z9BcQbiU09ahhHARAAASsX0J46NAhOnr0KFVUVFBTU3vD1YyMDMrNzZUaQAc72P6WLVskM/fdd59Pc9XV1bRx40YqK2v/H+UePXrQmDFjKDvb9+1N7777LjW7bzeaM2dOsO5hPQiAgJ0JtNRSS9EDdCZuGP1XWYwUiaOCSwZryVHt7r/j/ivuddXaW30miJ1xhNp3u4hYDVlD6dm8e0ONp8N+6e6SvEENfU33wchm7sH2wVrX2J/qWltVxdwnNoXGnvZ/AYNkBBlYqlhiEggYRYBLBv9U/mdK2bPBKJNB2+FSwswPjOv3F7RDMAACIAACEUbA0hlYX3/9Ne3du1dCnpSURImJiZKIVVVVJf0dC1mzZs3SfSQsTK1Zs4bq6tpLePwJWCxI8Z79+vWT5hUXtzdynT17NqWmdvytufB55MiRhghsuoPDQhAAgbATaC1dRm1ly9r9cCbR298OpX3b2z+/2rpxyaD7lsFU9X14wh6QDR2wi4hVNGwOLUsN/pcywRxRKLKwLnOVUq+TO4Jx07PWkZpCsfkndNva2TqAihvV3USY4xawLoeApZs1FoKA0QSsUDLoLyZu5s5N3TFAAARAAASMJ2BZAUueGTVkyBC6/PLLPdHzazt27JDErIEDB9KkSZN0kVm7dq1HjGIDvgQsFtBYlGLx6pprrpH2ESKVt1/82vLly8nlctFtt92myycsAgEQiBACjeXUcvh/EbmzsBqaYuiD7T1oz/ftgnfqoGS6MBhZV6E6abuIWIVjfkPb4nJDhaXTPqHIwkqMbaOJJ1YbFmMwfbBOOAfQ7lp1AlZmbDJNPr1f0e81/WZ75qAHliIuTAABzQQ46+o/6t6g3N2FligZ9BdA11eWkit/kOb4sAAEQAAEQCAwAcsKWEJc4lLBG264oVMUQkSKdZc93HPPPZrPWQhTnNkVKANr06ZNdOTIEbryyitp8ODB0j7ff/89rV+/vlMGmK+5mh3DAhAAgYgg0Hr0SWqr2U9HS5Pofbd4db46luJjW+nmCWVU0K+atsdNoZXn2ntgYZhPwA4iFvfD+uvo+XTR3TA8XGNsYg+KqTG3H5eRZYTB9MEqceXR9hp3Ka+Kke5KpGuLFXpgue1AwFIBE1NAQCeBobFlNK/0JUuVDPoLhcUrFrEwQAAEQAAEjCVgWQGLBSIWirjPFZfjeQ8u//vXv/4l/bW/0j9/qEpLS+mzzz4jFr84i4rFMH92/IlSS5Ys6SBgsT+rVq2itLS0oMoajT1eWAMBEAgHgbbKr6j1+2fpywPd6JPdmZIL+T3q6OaflFNmaqPHpab43rS4pj8dr//x78Lhb7TsaQcRK9z9sBKcMTSiMc/UR6JvfBUNPP6lIXsE0wdLy02EsTEumlHS+SZR7yAgYBlyrDACAp0ISCWDG5+0dNaVt9Opv3+KEqbOwGmCAAiAAAgYSMCyApZSjGqar/uz8eGHH9L58+elrCoegZq4B8rA4mbu06dPl2wIwW3atGl+m7srxYTXQQAEIoCAu2Sw+sCT9P6Xl2j/qRQpoClDK+jG0ef8BncmcYKnyXsEELB0CHYQsb4eeS99mDQ0bBzNzsKKdbd9m3LqI0Pii+nehVy5R3XZanJ1pzU1SarWqhWw1ve7ierJJdlECaEqtJgEAgEJeEoGN6+wHSlu6N715aXkzHbf8ooBAiAAAiBgCAHbCljcfJ1vBZSLSGqICEFK9LRSEsLU9MDijK7CwkLpZkRf5Y5q/MIcEACByCBQtPVVen/tt3Sx1kVJ8S10i7tkcHifGsXgOBtrRX0e7a5BWaEirCAn2EHEWjn+cdrvbM/eC/UIRRZWQet3lFlaFHxo7kzquGGl+uw44mhVvfovljMqSii2qSHgXhCw9B0FVoGALwKT4o7Rw0ULyXlCOfvRqgTjJ06htAV/sap78AsEQAAEbEfAlgKW/HZCeW8qJfqidxWX+Ykm60oCFtv0dQshlx9y9hXfQshiWkVFBV1//fXIvlI6BLwOAhFM4LNPV9HazzdLEQ7qWesWr8qpS7K6JtECC7KxQvOAWF3Eak3JogXDfxcaGD52KUjqTrHV6abtn5tQR0OOGXPVfDB9sNY19qe61lZVcULAUoUJk0DAEAKPutbR5M3/bauSQX+Bd3l+EcWOCu8ts4YcCoyAAAiAgAUI2E7AkotXWm4g5B5VLDTxzYV8ayFnYPFQI2Dx2q1bt3puLOSsrzFjxkhilVgvfPGem5GRIfXwEvtZ4MzhAgiAgMEEKisr6b333qOiovaMkmtHnKefjjyvfxdnEm13jkeTd/0EVa20uohVnTuOnut9u6pYjJ5kdhaWkWWErrw0ikk7rgvBfscAOlqvTmS+tq6W0qvLA+6DDCxdx4BFIOAhYOeSQX/H6OyRQ93eWoVTBgEQAAEQMICArQQsuXiltVxP3GrITdsvv/xyDzo1AlYgztxPq6qqimbPni1lY4n+Wuwf33DIWV88kJ1lwNMKEyBgQQIHDhyQsjRramooLbHZ3ai9jIbk1hri6fnE0bS8KhVN3g2h6duI1UWsjQUP0mcJ+SYS8G96RFIGJVR3NW3v4Y5TlF28O2j7wfTB0nIT4eRLjZR5sTigv1v73kgXfrhFEj2wgj5aGIgyApFQMujvyJJ+MZeS3X8wQAAEQAAEgiNgGwFLNEnncL1FKCUEoo8VZ0PNmjWrw/RgBCxhlzOs+LZEUaIoF9d89dBS8hevgwAI2IPAJ598Ql988YXk7NC+rXTz2O8p1S1iGT0OxE+m18+qyxIxeu9osGdlEastLpleK5hHJ2NSQ34UnIU1kvpQW2N7U3KjR7f4ZhpzvDB4s0H0wTrn6keba9pU+TC2zUl9p8eYJAAAIABJREFUyr8jcsW1z3fGy/7Z/XeuePq++yiqciZKL3+yKZ5qGtpt18haZ9VcaqPaH/6+tFLd3qocxCQQsDGB+Y73qWDbkogoGfR1DGjobuOHE66DAAhYioDlBSwuyWPxim8N5L5TLF6xWKRliKwotWvU9tVavny5ZHLOnDnST9Eg3ltgW7JkCfkSz9T6g3kgAALWIsCfR++//z4dPnxYcmzq5H50dZ+1pjrJTd4X1/RHNpZJlK0sYjVkDaVn8+41KfLAZgcmpVGX6izT9p5UuZkSaiuCtq+3D9al2Gz6pNotRLkH3zSY5EqkWOcPP93/nhybSOlxqe2vuf85lvtlCQEraK9/NMBCVtnFVuI7HFj0Kq1s78tV5v770otttOdki4G7wRQIWIcAlww+ffElytixxjpOmeRJwg0zKPXxp0yyDrMgAAIgEB0ELC1gsXjFpX9cosfilbx3lZbjYQGMbfka3BOL7fNgkYmHmp5V27Ztk/rdyMUuIWB5C2AQsLScFuaCgLUJ7NmzR+p3VV9fT926daNbb55O+c3/l6jFmLJBpejR5F2JkP7XrSxiFQ2bQ8tStf3yRj+JjisnOPuZloV1mauUep3cEbSrmvpgxbizpWIzyOH+Q/E5VOXo1i5OuUUqq4/Nh1s8AtfRsla30NVG/BMDBOxIYGbcXrr7m4VE5SV2dF+Xz92WriJntvrbT3VtgkUgAAIgEMEELC1gidv/+NbAiRMnmnLDn54SQhbDVq1aReyXvCRRiFrIwIrgdwxCi2oCq1evpg0bNniEbr7NNP7C29R29qOQcuFsrMLGfNpYKatLCqkHkbuZlUWswjG/oW1xuSGHb2YWllHN3P32wXKLVY4495fFH8Qqxw/iVcghmrwhi1jfuf+In8jYMhk4zAdNINJLBv0Bip84hdIW/CVofjAAAiAAAtFKwLIClshm4swr0SDdjEPSI2D5y7QSPbD4lsLp06dL7qIHlhmnBpsgEFoC5eXlUtbVsWPHpI1vuukmmjJlCrXV7KfWo0+G1hnZbsjGMge9VUUs7of119Hz6eIPTcLNid63VTOzsAwpI+Q+WCMqOopVrhR3n6rQ9w4L5bkE2ouztbgUkUWtPSf4n9FvyypnE81+cMngn8r/TCl72n8ZFI2j6ytLyZU/KBpDR8wgAAIgEDQBSwpYIsOJy/vUjPvuu6/DNNHzauDAgVLZYaChVcAqLS2lwsJC8ncLIm4hVHNimAMC9iHAt5+yeMWfR927dyfOusrLy5MCYPGKRaywDmcSbXeOp5Xn3M1zMAwjYFURK1z9sMzMwspNqKMhxz7XfnZu0SqmWybFZHR3/3H/TEvXbiOKVnBvrU/3NUtiFotbGCAQagLRWDLoi7GzRw51e2tVqPFjPxAAARCICAKWFLDkopIayqEUsLgnV3FxMU2bNs1nSSOLbzt37pTm8BdezsYaOnQo9evXT00omAMCIGAhAlwqvHnzZsmjMWPG0K233kpxce03kHHZYOuZf1jG2+rEYfRmVQaavBt0IonuG+YeOVtMuWXtjfqtNMLVD8usLCzVZYQsWLlFKkm0yu5JjsQkdx+rWCsdja18YRHru7IWt6DlztBCk3hbnZ3dnOWsq/+oe4Nyd7tvHa313ZPWbjEF6y+XEXI5IQYIgAAIgIA2ApYUsLSF4Hs2Z0Jxg2WlDCwj9oINEACByCJw5swZKevq5MmTUmBcxsx9+DzD3bC95fD/Imost1zgB+In0+tn1WWvWs55izlkZRFr5fjHab8zM6TE+ielUGZ1til7Dnecouzi3Z1tC9GqR09y9uoDwcoU+u1GP93b7M7M4j/IzjIRc9SZRsmg7yN3pKRS5gc6Mk+j7glCwCAAAiDQkUBEClgig8v7NkAcPgiAAAgoEdi+fbskXrW2tlJOTo6UddW3b98Oy1pLl1Fb2TIlU2F7nZu8L67pj2wsA07AqiJWa0oWLRj+OwMi1GZiQmwfamtoz0I0cnQoI4RoZSRaXbYgZunChkVeBKSSwY3uPpHIuvL5bKT+/ilKmDoDzw0IgAAIgIAGAhEpYK1Zs0a6IRDZVxqeBEwFgSgn0NbWJglXX331lURiwoQJkngVExPTkYyFs6+8jxBN3o15qK0qYlXnjqPnet9uTJAqrWTFx1Pfut4qZ6ufluiuBLyiYRfFZXRDppV6bCGZCTErJJgjahNPyeDmFREVl9HBIAvLaKKwBwIgEA0EIlLAioaDQ4wgAALGETh16hS9++67xKWDPFi4uvzyy31uYPXsK2+nORtrU3M+rbnQYBywKLRkVRFrY8GD9FlCfkhPZHxCjjujItmQPRPdyVy9u8VQrwwHJcU5DLEJI+YReHdHE723vQk3GpqH2PaWJ8Udo7nHX6T4Q9/YPpZQBJD0i7mU7P6DAQIgAAIgoI4ABCx1nDALBEAgQgls2bKFPvjgAym63r17S+IV3zLqc9go+8rbf2RjBf8AW1HEaotLptcK5tHJmNTgA1RpId1d4jeooWNZrcql0jRu2p6W6KD+WTGUkeKQ/h3DXgS4Txb3y+LsLAwQEAQeda2jyZv/GyWDGh4JzsLq+vJScma7fzGAAQIgAAIgoEgAApYiIkwAARCIRALNzc1SySDfGsrjiiuuoFtuuSVgqHbLvuoUjDOJtjvH08pzlyLxSEMSkxVFrKau/eiZwY+EJH6xiZ4sLBaq+nePoewuDknAwogMAsjKioxzDCYKlAwGQ48o4YYZlPr4U8EZwWoQAAEQiBICELCi5KARJgiAwI8Ejh8/LolXZWVl5HK5pKyrcePGBUZk4+wr78DQ5D24d4MVRaySATfQy5nXBxeYhtVasrA4y4pLBLPTY5BtpYGx3aZyVta77vLCPSdxi6Hdzi4Yf7lk8OGiheQ8cSQYM1G/ttvSVcjCivqnAABAAATUELCsgLVhwwa68847PTG88MILNGfOnIAxnT17lgoKCjxz3nnnHbrqqqs6rWFbzz//vNTo/e2336bRo0erYdVhjrDx2GOP0bx58zr4ybYnTpxIK1ZYs3nld999RwsXLqS///3vinGLOI2Mh8+J9+dm+1VVVZIPr776Kt10002K/kTCBF/8zeAcCazMiGHjxo300UcfSab79esniVfZ2dmKW9k++8pHhAfiJ9PrZ5sUY8eEzgSsKGIVjvkNbYvzU/5qwiGOTexBMTX+SxdZuBrWKwbZViawt7LJPSda6NN9KC+08hkZ5dt8x/tUsG0JSgYNABo/cQqlLfiLAZZgAgRAAAQim4BtBKxp06YpCi7Lly/vICb5ErBYPGFRi4WTYEQTOwtYor9PcXGx4tNthrDyq1/9igoLC6W9WRjj8cQTT+gSEhUDsOAEX/zN4GzB0MPqUkNDg5R1tXv3bsmPyZMn08yZM9X5FEHZV94BczbWivo82l2DskJ1D8OPs6wmYnE/rL+Onk8XHfFaQ9E1P8EZQyMa8zqthXClC2fELTpa1kpcXog+WRF3tMQlg09ffIkydqyJvODCGBGysMIIH1uDAAjYhoBtBCwmyl88u3fv7hfu7bffTps3b/a87kvAEkKBmoyuQKfoT8Cyw8lrEbDMiGfIkCFBC4hm+BUqm+HmH6o4rbQPZ73xLYPnz5+n+Ph4KetKS+ZlJGZfeZ8Pmrzre2KtJmI1ZA2lZ/Pu1ReMjlUiC0s0ZkfGlQ6IEb6ktLKN3tjYCCErQs55ZtxeuvubhUTlJRESkXXCQC8s65wFPAEBELAuAVsIWJx9xRk7gUQn/oI6ZcoUEnMZub8SQiOOAwKWfopCwDHzfPR7Z/5KCFjmM5bvsH79ek/G34ABAyTxKjMzU70TEZx95Q2Bs7E2NefTmgsN6vlgJllNxCoaNoeWpY4NyclwL6wrXP1QKhgS2vbeBEKWvc+PvUfJoPlniCws8xljBxAAAXsTsIWAxWIR95kKVEa4ePFi+sMf/iCJXKInlVwgYYFr0aJFHfousT2+dSxQ76WPP/6Y/vnPf3oyu3jNo48+SvylmHtdae2BxWWO69atk+yJ/k99+vShK6+8kh5++GHiL9hahpa4hOjmbT+QkOSvtE0u4M2aNasDWxHP/PnzO2TMeWfICT/kDHft2kVLly5VfU5yP1gY4meAuQ4fPpxefPFF+vDDDz3nxH5y7y1Rvsh+3n///TR37lzJFba1cuVKOnnypNQfbfr06eQdgzc7LecZiD/fhBeod1owXNSej5bnzg5za2pqpJLB/fv3S+5effXV0plqHdGQfeXN5HziaHqlIokuNKEZs9rnxWoi1srxj9N+pwahVm2gsnn9kpNoWs8syk5M0LEaS6KVAEoL7XfyXDL4p/I/U8qeDfZz3mYeIwvLZgcGd0EABEJOwBYCFpcOiubs/soIp06dKn1Rlc8VwgyLDELYYGFixIgRVFlZ6flie8cdd0jigfdYsGCB1CeLB4sdvXv3pn379kn/zr2bWAjRImDx3GXLlknrWWBJT0/v4Af7xs3rA5VJyn3UGhfP5zIqUWappv+UkoDFgp4Q44Q9YZ9jZDFKxMM8Dxw44NlfMLjtttukBv3yHmbinE6dOiUJSjx8nZPwj23x+fNPHixibd26VRKl+Gy9/ZSfP5/Ltm3bJL+ET/IYPv30U59vTK3nGYi/EER9NcsPhouW8wn5p4+JG3777beSeHXx4kVKTk6Wsq74fa95RFH2VSc2ziTa7hxPK8+hN5ba58ZKIlZrShYtGP47ta5rmpedGE/X9Miky9L8N3DXZBCTo5IAN3v/8+pLxJlZGNYlgJLB0J8NsrBCzxw7ggAI2IeALQQsbjYuGn/7KiOUlw/yzXryErWePXtKjZpZ0PAWm1gsevDBB6XXvO3Kb0GUv8ZN4LnhuMjiUStgCRHC182HnF1z1113SX6w0CYyggI9RhyznrjYppYSNiUBi+2JbCeRPaYUj68SQjlvbwbyc/LHm/144IEH6Omnn5aw8TmxcCbPevIW1OSv8bm88sornlsrOYYZM2ZItlavXt2pX1Iw56mlibsRXLSej30+vnx7yhmO/IfH4MGDiQXSLl266AorGrOvvEFxWeHimv50vL5RF8NoW2QlEas6dxw91/t2w46Am7azcFXQNZ0SnE7D7MJQdBPgJu/cIwtClrWeA866+o+6Nyh3t/vSndpqazkX4d4gCyvCDxjhgQAIBEXANgKWEAx8lRF6N2aXCySrVq2Ssp78lR8Ku5xhxRk7YgjBTC6KiNdYHOGyLM4MUitgifI0ecma/OREtpe/bDDvUxbZP1rjYjtGC1hffvllp9LHQPH4ErAEb3/xywWjoqIiDw65COXrVkX5695+CuGTjfkSRkXJoy9RMZjz1CJgGcFF6/kE9YkSxsWcVcdZV+L5uP766+mGG27Q71E0Z1/5oHYs4UpaVN6qn2cUrbSSiLWx4EH6LCE/KPosXHG2FYtXXeJig7KFxSDgjwDfWPjSOgjlVnhCUDIY3lNwpKRS15eXkjM7J7yOYHcQAAEQsCAB2whYzE7cXuddRnjFFVdIpULii6tcIBEZVlwK6K/XlZgvz7Tx9Xe+BCe1ApbS2fvLdPK3Ts1Nfv5iMFLA4uweXyV2geLxJWAp8Zafv7xnlxI3eYmhLz8D7SsELO8zVjpLIYj562mlRcAKloue81ETn9XmcPkoi1fc94pLc7lkkN8jwQxkX3Wmx9lYK+rzaHcNygqVni2riFhtccn0WsE8Ohmjr9wPfa6UThqvG0mA+2P9052Ntfkw+u8ZyVWLLalkcOOTyLrSAs2EuUm/mEvJ7j8YIAACIAACHQnYSsASWUfybBlR6iXP3JELJHfeeacUseht5OsBEP2OhDAiz8zxldXDNkRGkF4Bi0vDqqur6dChQ3Tw4MEOfaRWrFih+JyKGLXEJYwaKWD56tmkVsARvOXlev54s01fgpJaAcufn4FYaBGwtJynWgErnFwUH0ALTfjkk0/oiy++kDwaNmyYJF6lpur7su4JC9lXAU/4TOIE+q+yGAs9BdZ0xSoilp5+WJx1dUvvHPS5suajFfFeoaww9EfsKRncrPz/oKH3Lvp25CyszA8+j77AETEIgAAIKBCwlYDFNwJySZ88q0SUqskzrHwJWGqeBCGoyPsO+RNUxBwtAhb7/7e//c3TPF7uE/dg4h5Y/oQWb/9FjFrisqqApYa3FQUsveepVsAKJxc1z1W455w/f17Kujpy5Ijkyo033kjXXnutIW4h+0oFRjR5VwGJyCoiVsmAG+jlzOtV+cxZV3f2y0WfK1W0MMlMAtzkncUsDHMJTIo7RveW/BO3DJqLWbP1lEfmUeKtd2hehwUgAAIgEMkEbCVg8UGI0jnR18e7fJDn+BKw/N1e6Otw1WRgCTFNrYAlv0mOBbgrr7ySuME8N5nmmN58803ptjytApaWuKwqYGnNNJL3pApXBlYw56lWwAonF6t/6O3Zs0cSr+rr66lbt25S1tWgQYOMcRvZV5o4nk8cTa9UJNGFJpT8+ANnFRGrcMxvaFtcrt/z5ayraT17SE3aMUDAKgS4rPD/uoUs/olhPIGfx22hmzYuRMmg8WiDtogsrKARwgAIgEAEErCdgCXKCFnEGDdunHRTnHejda09sHydqxDK5P2W5POEcKJWwBL2/N0yqCTEePuopgeWv+fVaiWEctHR141/Ig5fZ6LETel1vSWEwZynWgErnFys/FnHzwhnp/EYNWqUJF4lJiYa5nJbxRfUeupvhtmLFkPb46bQynPojWVlEStQPyzOuuKSQTRpj5Z3rP3i5Abv3OgdwxgCKBk0hqPZVlJ//xQlTG2/FRsDBEAABECAyHYClryMkLOYuHTQW/TwdQuhv8wmkW3FWVEvvvii5zY9IZT5uxWPM7+03ELoq3G5/AEU9tRmYAn/tMYlF0UC9ZsSvvkTgJSEIa1N3IO9bU9PLy4lFoF6YAVznloErHBxseKHY3l5uZR1dezYMck9vpRhypQphrvaevRJaqvZr9luY0ssxTmj+8sVN3lfXNOfjtfjJjFfD5AVMrEasobSs3n3etxD1pXmtzoWhJEAZ2E99a8GKq1sC6MX9t+aSwYfLlpIzhPtJfgY1iWALCzrng08AwEQCA8B2wlYjElkv/Tp00eitnXr1g705OICN3PmLC0eLEbNnz+funfvLv07i1ePPvqo1JPKWwCRl2/Js6bOnj1LCxcupGXLlkk2tGZgeQti7APbKywslOypFbDk/mmJi/cQfEQZZqBHL1QClrzfk3eWGr8mbpNUy1vEpCS0BZuBpec8ffH352e4uITn48j/rl9//bUkXjU1NVFWVpaUdZWXl2e4myxcsYClZRw934eKyvOoor697Co/4yRN7LtLi4mIm3ss4UpaVI5yH18HawURq2jYHFqWOpaQdRVxb72oCKimoY1e+qwRvbF0nvZ8x/tUsG0JSgZ18gvHMmRhhYM69gQBELAqAVsKWKJxO0P1Lh+UCzSi/E/er4ibpY8YMYIqKys9zdQ5+2rp0qUeYUsclnwdi2W9e/emffv2Sc3WeQ0LX2oFFSFQsG1hS/jAPk2fPl0SxeQN6pUeGr1xTZ06VfJd+PHEE0/Q6NGjfW4XKgGLN/cVz6lTp6RMNx6+suGUBCql1/UKWMGcpy/+69ev99sDLRxclJ69UL7+wQcf0JYtW6Qtx4wZQ7fddhvFxsaa4gKXDnIJodpRVJ5PO04P7zQ9Ja6Obh2+Tq2ZiJzH2Vgr6vNodw3KCr0POOwiVlwy7Zv+Ao3IyonIZw9BRQcBLifkskIMdQS4ZPDpiy9Rxo416hZglmUIOHvkULe3VlnGHzgCAiAAAuEkYEsBS5595Ktnkq/yLs50WrRokfRFWAgiLBaxmPDzn/+8k3glDoUzYN544w1PhhSLPvfff7/UfP3OO+9ULWCxPRYiXnvtNY9wxra4DPLhhx+m9PR0KigokLZVkxkl/NMTF/PjTDQWsXj468vFr4VSwOL9mPeqVatozZo1klDIY9q0aXTLLbdIJWPeQ0mgUnpdr4AVzHn64l9dXR2wiX+ouYTzQ0nsfebMGSnrSrxfZ8+eLWUomja4eXvRA0Tun2oGlwy+t/+nxD99Dc7C4mysaB9nEifQf5XFRDuGTvGHTcTK6E909W+J+CcGCNicABq8qztALhn892/c2cXlJeoWYJblCHRbuoqc2filg+UOBg6BAAiEnIBlBayQk8CGIAACliHw1VdfSeJVW1sb5eTkSFlXomTYLCdbS5dRW1l7abCawSWDq4uu9ju1d5cSuiZvuxpTkT/HmUTbnePR5N3rpFnEeuz0Iep28UxonoEcd7bg1P9N5M7AwgCBSCKABu/+TxMlg5HxpCfcMINSH38qMoJBFCAAAiAQBAEIWEHAw1IQAAFjCbBgxcIVC1g8JkyYIPW7iokxP4NHyr5qLFcdEGdeLdsz3e/8IVlHaXwv7c3gVTtgw4nnE0fT8qpUNHmXnV23uBR67NA2Smxozzg1ZbBgNfZOohGzTDEPoyBgBQIoKex4Clwy+KfyP1PKnvZbezHsTYCbuXd9eSmysOx9jPAeBEDAAAIQsAyACBMgAALBE+BSQRavuHSQB2dd/eQnPwnesAoLbZVfUev3z6qY2XHKir03UENzos91nH3FWVgYnQlsj5uCbCwZFlNFLBavrv4NUb/L8SiCQMQTwC2F7Uc8M24v3f3NQpQMRtgTn/LIPEq89Y4IiwrhgAAIgIA2AhCwtPHCbBAAARMIcG86btbOgy9L4Kwr0Z/MhO06meSbB/kGQi2jqt5Fr2+4jLp0z++0DDcRKpPkJu+La/ojG+sHVKaIWNzn6gZ3yWBqlvKBYAYIRAgBvqXwqX9doj0nWyIkIvVhcNbVf9S9Qbm73Tdb11arX4iZtiDAWViZH3xuC1/hJAiAAAiYRQAClllkYRcEQECRQFNTk5R19fXXX0tz+VKDm2++WXGdkRPa6o9T6+H/pcmku9KRFn/Wm46XJ9LAXHdl1oA4KqvOpFhnE/XpUkpcPoihjgCavP/IyVARa9B17jfUr9DvSt1jiFkRSCDa+mKhZDACH2IfIaX+/ilKmDojOoJFlCAAAiDggwAELDwWIAACYSFw/PhxSbwqKysjl8slZV2NGzcu5L5obd7ODr69KYf2nUilHl0u0QPXn6ak+Oj7Tb+RB8XZWCvq82h3zSUjzdrSVtAiFvpd2fLc4bQ5BD7d20x/Xh35nysoGTTn+bGi1fiJUyhtwV+s6Bp8AgEQAIGQELCkgFVfX09VVSY2tA0JWmwCAiDgj8ChQ4do9erV0sv9+/eXxKsePXqEHlhLLUnN290/1Y6PdmbRlkNdJNGKxSsWsTCMIYBsrHaOukUsFq8464qzrzBAAAQkAntOtNC8txoikgZKBiPyWBWD6rZ0FZq5K1LCBBAAgUglYEkB65lnnoGAFalPHOICARmByZMn08yZM8PGpO3sR9R65h+q9/+fA93o092Z0vxfXneaBmTXqV6LiSoJOJNou3N81Dd51yxioVm7ygcM06KRADd3ZxGL+2NFypgUd4zuLfknbhmMlAPVEEfSL+ZSsvsPBgiAAAhEIwFLCliLFy+GgBWNTyNijioC1113HRUUFIQ1Zu59xT2w1Iyvj6XRv7ZmS1Nvv7KURvdHlqgabnrnnE8cTcurUqO6ybtqEQvild7HDOuiiEBpZRs9trSe+Kfdh1QyuPFJNGq3+0Hq9B/N3HWCwzIQAIGIIGBJASsiyCIIEAABSxNoq/yKWr9/VpWPh0uSackX7m7t7jFt9Dm6amiFqnWYFDyBA/GT6fWzTcEbsqkFRRGLbxic8SfcNGjT84XboSXAGVicicUZWXYcnpLBzSvs6D58NpAAmrkbCBOmQAAEbEUAApatjgvOggAIGEWAxSsWsZRGyYV46cbB+sYYmnTZBbpp7FmlJXjdYALc5H1xTf+ozcbKTehCjxRtosQGr6y/jP5EN/xviFcGP28wF/kE5i1toD0n7XX5BpcMPly0kJwnjkT+ASFCRQKu/EHU9ZWlivMwAQRAAAQijQAErEg7UcQDAiCgTKCxnFrc5YNKzdtrGpySeFVeGUej+lXTHRNLlG1jhmkEornJeycRi8Wrme7MKy4fxAABENBMwE4i1qOudTR583+jZFDzKUf2AjRzj+zzRXQgAAK+CUDAwpMBAiAQdQRaS5dRW9kyxbj//lkvd6lJEuX1qKO57hsHMcJPgLOxChvzaWNlZN4qFoiwR8Tq2odoqjvzCuJV+B9IeGBrAlYXsbhk8OmLL1HGjjW25gznzSGQcMMMSn38KXOMwyoIgAAIWJSA5QWs77//ng4ePEgVFRXU1NREsbGxlJWVRSNHjqTs7PaGylrHpk2bqKyszNMoPikpiXJzc2nUqFGUmprayVx1dTVt3LhRWsOjR48eNGbMGL/7v/vuu9Tc3Exz5szR6hrmgwAIhIBAS9EDRO4srEBj+eYc2v19KnVPa6S5Pz1NqQnNIfAMW6glEK3ZWFOzR9PUvpMgXql9UDAPBBQIWFXE4pLBf//G3ai9HJm/eIh9E0AzdzwZIAAC0UjA0gLW119/TXv37pXOhUWmxMREqq+vp7q6OknImjRpEvXr10/1ubEQtXbtWo9wlZGRIa09f/689DMtLY1uuOGGTiIWC1JVVVWevYqLi6X5s2fP7jRX+MwC29ixY1X7hokgAAKhIaCmefuab7rTxqKulBDbSg/89BTldL0UGuewizYCziTa7hxPK89Fx/nkJmfRIyPvokRXgjZOmA0CIBCQgNVErPmO96lg2xKUDOK5VSSAZu6KiDABBEAgwghYVsBisWnVqlVS1tWQIUPo8ssv96BnEYpFJBaxfIlI/s5ozZo1UhYVC1UTJ070ZFCVlpbSl19+KQljAwcOlIQxMVhAY1GKhbJrrrlG+mshUnn7xa8tX76cXC4X3XbbbRH2qCAcEIgMAq1n/kFtZz/yGwwLVyyqw44gAAAgAElEQVRg8bjvmmIa1LM2MgKP4CiqE4fRm1UZEd3kHeJVBD/ACM0SBKwgYqFk0BKPgq2cQBmhrY4LzoIACBhAwLIC1rZt26ioqIg4S2rWrFmdQmWhiAUnznLibCelwaWI69ev9yt6CaGKxS25+MTlhkeOHKErr7ySBg8eLG0jbHn75muukl94HQRAIIQEWmrbm7f7KR/cfTyNlm9pL03+2eWlNDbf69a3ELqKrbQTOBA/mV4/26R9ocVXdEtIp0dG3EX8EwMEQMA8AuEUsWbG7aW7v1mIkkHzjjciLaOMMCKPFUGBAAgEIGBZAYvFpvLycurbt2+H7CsRy4cffiiV/nlnTPmLle2x8CTPpFLzZPgTpZYsWdJBXBMZYyyA+RLc1OyFOSAAAuYSCFQ+eLQ0if7+eS/JgakF5+jqYRXmOgPrphDgJu+La/pHTDZWoiteKhvMTe5hCi8YBQEQ6EggHCLW/2l5kwbuXImSQTyMugigjFAXNiwCARCwKQHLCliBeMrLC7msT00fLCF4yTOp1JxZoAwsbuY+ffp0yYwQyKZNm6a7ubwafzAHBEBAP4HW758lFrG8R3llHL26rjfVXnLSlYMv0sxxgRu86/cAK0NFIBKavLN4deegm2h4xqBQYcM+IBD1BGoa2mjeWw3uG2hbTWfBJYN/Kv8zpezZYPpe2CByCcRPnEJpC/4SuQEiMhAAARCQEbCVgMXC1eHDh+m7776Tygf55kBuuq5mcMYUj5/97Gd05swZOnr0qOdWQc6aYjFK3vtK2FTTA4t7aBUWFmryR43PmAMCIGAgAS4f5NsH3T/lo77R6RavelHpxXga0aea7pqMG58MpB5WU5yNtak5n9ZcaAirH3o2h3ilhxrWgIAxBFjEuvuleuKfZg2UDJpFNjrtdlu6ipzZOdEZPKIGARCIKgK2EbBEA3ZxOlrEK14jBCzul8WiFDeAZ+GKm8TzDYM8/PXb8nULIa/n7KvU1FRi3yoqKuj6669H9lVUvX0QrJ0I+CsffO2LXnSkJIn6da+nue4bB2McdooKvqohYMdsrJvzrqOrcserCQ9zQAAETCDAGVgP/KPecMucdfUfdW9Q7u5ClAwaTjd6DaY8Mo8Sb70jegEgchAAgaghYCsBq7m5uYPgxFlTkydPlkQkpSEELJ7H4tcVV1zhWXfo0CHasWOHZNtXTy3O/Nq6dat08yEP3nfMmDGSWMVrt2zZ4lnnPZdFMRbN1JQ5KsWA10EABPQT8FU+uHJrNn1zLI0yUpto7vWnKD2pWf8GWGltAs4k2u4cTyvPXbK2n27vrsodRzfnXW95P+EgCEQ6gT0nWqRyQqPG0Ngymlf6EkoGjQIKOx4CrvxB1PWVpSACAiAAAhFPwDYClvwk5IKTvA9VoNMSApa/LKuvv/7ak5l1zz33qD547q3FGVyzZ8+WBDHRa4tFsqSkJKlxPA9kZ6lGiokgYDwBH+WDn+zKpC8PdqM4V6tbvDpNvTKM+5JifACwaBQBqzd5h3hl1EnDDggYQ2Dz4RZ66l/B//dBKhnc+CSyrow5FljxQQBlhHgsQAAEooGALQUsPhjRm4r/WU3jdCFgDRkyxOethmxHzFHb6F34wBlWY8eOlcQqbuYuL2/01UMrGh4sxAgCViLgXT64+duutPrr7pKLv7i6mIbkduyLZSXf4Ys5BA7ET6bXzzaZY1yn1fE9Rrgzr66jRFeCTgtYBgIgYAaBd3c00UvrGnWZ9pQMbl6haz0WgYBaAigjVEsK80AABOxMwLYCllbBaenSpVKJYCBxSquAtXz5cuns58yZI/0UNxZ6i2Rs11/ml50fHvgOAnYhIC8f3Hsild7Z1N7o9JaflNGEAZV2CQN+GkyAs7FW1OfR7prwlxXmJmfRIyPvgnhl8BnDHAgYRYCzsDgbS8uYFHeMHi5aSM4TR7Qsw1wQ0EXAkZJKmR98rmstFoEACICAXQhYVsASpXnjx4+nwYMH++SpRXASTeB99bgSxoW9a665RrFn1bZt26ioqKiDICYELG+RDAKWXd4O8DMiCcjKB4+XJ7pvHOwthXn9yPN03YjzERkygtJGINxN3iFeaTsvzAaBcBDgGwm5HxY3d1czHnWto8mb/xslg2pgYY5hBFBGaBhKGAIBELAoAcsKWEJw8nfboBCQ+DZANT2rRI8r7kslbg+Un4n8dZFR5e/MuFH7qlWrpFsMZ82a5ZkmfEIGlkWfdrgVlQRE+eC5qjh69bNeVF3vossHXqTZE8qjkgeC9k2As7E2NefTmgvB97rRwjjRFS9lXuUm99CyDHNBAATCQKC0so3ufrEu4M4oGQzDwWBLD4GkX8ylZPcfDBAAARCIVAKWFbDE7X4M3lsQ4r5S/MffrYH+DotL/urq6qRbBOW3F8qbwot+VoEO3F+mleiBJW8sjx5YkfrWQVx2IcDlgw3ndkiZV2cuxNOw3jV0z1Vn7OI+/AwxgfOJo+mViiS60KStVEivm/cPvZWGZwzSuxzrQAAEQkwg0M2EKBkM8WFgu04EUEaIhwIEQCDSCVhWwGLwIiuK/5kzpxITE6m+vl4SoXj4y84SNwF6lwuywPTVV1951nNfKhbB+BbBQPbkD0FpaSkVFhYq7o1bCCP9rYP4bEHgh/LB1z/rQofOJFOfzAb3jYOnyOVss4X7cDJMBJxJtN05nlaeM7c3Fm4cDNP5YlsQCJIAN3Tnxu7yMd/xPhVsW4KSwSDZYnnwBFBGGDxDWAABELAuAUsLWIyNs6OOHj1KFRUVktjEJYPdunWj/Px8v72x/AlYbI/L//bs2UPFxcUdhCwWnPgmQaWxdu1aaa2/mw/Z/s6dO6U57C9nYw0dOlSxp5bSvngdBEBAOwEuH1y57DXaeTSduiY30dyfnpZ+YoCAGgJcVri4pj8dr9d3+1igPdD3Ss0JYA4IWJfAvKUNtOdkC3HJ4NMXX6KMHWus6yw8iyoCuI0wqo4bwYJA1BGwvICl90RYxGKha9KkSXpNYB0IgIDNCRQuf4rWf90gZVxx5hVnYGGAgFYCxxKupEXl6ho3q7GNvldqKGEOCFibADd1f+/1r2jahmeJykus7Sy8iyoCzh451O2tVVEVM4IFARCIHgIRKWCJ/lnetwFGz7EiUhAAgS2b1tMHHxZKILjnFfe+wgABvQQ4G2tFfR7trgm+rBB9r/SeAtaBgLUINO35mi4+9rC1nII3IOAmgDJCPAYgAAKRSiAiBSy+wZBvCET2VaQ+togLBAIT2LdvH7355pvSpNnjy+nyQReBDAQMIXAmcQL9V1mMblvoe6UbHRaCgCUJ1Lz0AtW/t8ySvsGp6CWQ+vunKGHqjOgFgMhBAAQilkBEClgRe1oIDARAQJEAX9bw8ssvU2trK01ylw5ed1kOuXIbyNntIDmcyMJSBIgJygR0NnlH3ytltJgBAnYkcOHBe6j56GE7ug6fI5RA/MQplLbgLxEaHcICARCIZgIQsKL59BE7CEQYgfPnz0viVWVlJY1OjKPpLfUdInQNzKWYrm0Um3WaHInHIyx6hBNqAucTR9MrFUl0oalFcWvue3Xf0NtoQHofxbmYAAIgYC8CLaUlVHHPbHs5DW8jmoAjJZUyP/g8omNEcCAAAtFJAAJWdJ47ogaBiCPAt36yeHXq1Cm6LC+Pbjt9JGCMMV3SydU/lVzZZykm5WDE8UBAoSOwPW4KrTwXuDfW1D6TaGpfXCoSulPBTiAQWgJcRsjlhBggYBUCXZ5fRLGjlG9Yt4q/8AMEQAAE1BCAgKWGEuaAAAhYnsDrr79OBw8epF69etF9BSOode1qTT7HDutFzu715Oq+XdM6TAYBJsBN3hfX9Kfj9Y2dgKB0EM8ICEQHgYuPPURNe76JjmARpeUJJP1iLiW7/2CAAAiAQCQRsKyAtWHDBrrzzjsDsh4+fDjxTYN33303DRgwIJLOBbGAAAhoIPDuu+/SV199Renp6fTQQw9R4icfUlPRfg0WOk7lUkNnjxZyZR4lR2ypbjtYGH0EjiVcSYvKWz2Bc+ngIyPvotzkHtEHAxGDQJQRaKuppnM3XxdlUSNcqxIIdxnhCy+0ZyTOmjVL8XuamDtu3Di66qqrgkbK3yN37txJubm5NGfOnKDt2dWA4GAUV38c/PGOlnMIN2e7Pp96/ba1gCUPmj/4ovkDSu8DgHUgYHcC69atI/4TExNDDz74IPXLyabq5/6T2ho69r/SG6ezTzY5M1woNdQLMArXcTbWivo82l1ziVA6GIUPAEKOagINn66m6r/8MaoZIHjrEOi2dBU5s3PC4hCLRzzeeecdRVFKzH3sscdo3rx5QfvL3wuff/55mjhxIq1YsSJoe3Y1IDgYxdUfB3+8o+Ucws3Zrs+nXr9tIWD5+uA7e/Ysbd++nf72t7/R/v3tmRavvvoq3XTTTXpZYB0IgIDNCGzbto3ee+89yet77rmHRo4cKWVe1b21xJRIHAkJFDskk5yZVeTsssuUPWA0cgicSL+VcnrdTomuhMgJCpGAAAgoEsCthIqIMCFEBFIemUeJt94Rot06bhNOAStaMn+UDjbcwkq0nEO4OSs9B5H2um0FLPlB3H777bR582ZKS0sjfqN079490s4J8YAACHgROHDgAP3zn/+U/nb27NnSb9l4NHzxKV36Ym1IeHlKDbP2kMNZE5I9sYl9CMTkP0OOlOH2cRieggAIGEIAtxIaghFGDCAQP3EKpS34iwGWtJsIp4Cl3dvIXAFhJTTnCs6h4Sx2iQgBi7OxuF66qqqK/vCHP9DcuZ0bFi5fvlwqM2Khi+fx6NOnj9RD6+GHH+5Umy1/ELl2e9GiRbRmzRpprVg3f/58n2LZd99912E+78Vfrn/605/69E1+5L7WTps2jW655RZkl4X2vYHdLEzg5MmT0o2Dzc3NdO2119KNN97o8bb2Hy9R8/GjIfdeKjXMjqHYrNPkSDwe8v2xobUIOLrPpJiev7SWU/AGBEAgZAT4RkK+mRADBMJJIJx9sIwQsLx7C/H3pPXr11N1dbXU32rs2LE++2v5yvz5+OOP6dChQzR48GC/36nEOvkc+Z58ltdccw2NHj3a57HK/R0yZAh98MEHkq/ee3rbNKJHldhb7qM/YUUpM0rpde/g/ZUKBnsOYh/mE4gnz9NyTsG8J7Vw9v6OL55dpefIn3/RUpKpdD4RIWBxkFzbu2zZMp+1zuI1nseN37nRc2Vlpaf00FfmlnhAWDwSopfI8OB/F7aWLl3aQcTatWsX3XXXXR6hq3fv3h32ClSLzSIbC3AskrFPI0aM6LD2jjvukOq5MUAgmglcvHhREq8qKiqI/4PGGZhicN+rqmeeDDseUWroyj5LMSkHw+4PHAgxAWcyOYe8SuT+iQECIBCdBLihO5cStpSVRCcARG0ZAqm/f4oSps4IuT9GCFhyAYaFIG4X4z189UH29UWfBawHHnhASkTYunWrTx5Tp06Vvh/yev4F6UsvveRzT/4+uXDhwk5CltiX99myZYvnuyZv9uWXX0pi24IFC3za5O9+zz33nOaEBf7uyUkVoqWOCIy/N/IZ8HdH7x5YSkKI0uu+zsBXz7Fgz4HPin9pHYgnJ7JoPSc9bwY9nHkfI/3Tei564rTDmogRsBYvXiyJP/zmLyoq8rBnUYibAfLfv/322x0+aORik3fmlnhA2BB/SL344osehT/Qul/96ldUWFjY6YNCvsZXry5WjWfOnCmJV94fMqz0cnNqfg3N6u3wtoKPZhFoaWmRxKsTJ05Iv8365S87ZriY2f8qmJi41NCV20Cu7tuDMYO1NiHg6HEHxWSHp+eITRDBTRCICgKXNn9JVU//PipiRZDWJZBwwwxKffypkDtopIDF3+P4exCLMtw2gscbb7whfefi4d0v2d8Xfc7iYTurV6/uJD7xd7EpU9wllz+0pHn00Uc9LWr4uyT/fyeLaNy+QrSu+eijjzpkgMm/P7L48uST7b9UPXPmjFSFI17n1377299STk6OZPP999+XYuG9vW0GOjgWR7hSiEUe/r56//33Szb5BkYWlAQ3KwlYHI/ac+DzFqKlL55sS95KSO05aX0z6OVstH8QsNpPLmIELBZ57rzzTimo4uJiz3PJB71y5UrpDe2rtFCo4N7ZTfIPIKGYyx92f+sCfVjzmk8++UT6wPK+MVFkiXHG19///vdO7yshxAX6rYHWNyPmg4DdCPD/rPBvmHr27EkPPfQQJbibqstH/bvLqHHXDkuHxWJWTNc2iu15hByxpZb2Fc5pJ+BI7E/c+wrZV9rZYQUIRCIBFrBYyMIAgXARCFcZoZECFrPz1SZGiBdqBRrxfYszep5++ukORyKSIfg74YQJEzwJEL76K4uEhUDfH32JZFdccYUkNvm6oEzE4q8djq/nR3xfZfHKuypI/t1YLR+xh1ahROsthGrPQWSQsV++eMoTVbSck9b3ol7ORvun9Vy0xmmX+REvYCkdhNIbjj8QPv30005m/K0THz687te//rXqNFChRAe6SVH8h8DXG1gpTrwOAnYnwL+d4pTv1NRUKSMxKyurU0jVz/0ntV6ssE2oUt+sDBeh1NA2R6boKBq3KyLCBBCIKgJo6B5Vx23ZYDM/+Nx9qUhqSP0zUsDyrrBRElr8fU/jipgZM2b4LCMU4hJ/FxO33PsTk0S2Fvuxe/duTzsZeYaVrzJFsYcvuyzAlJSU+O3r5evwhD1/FTr+KoOUhBCl1719Ufo+7d1CR+05cM8yziTzl8AhSj61npPWN4Jezkb7p/VctMZpl/lRJ2DxhwOnavIb4uDBgx36W61YscJzbkoPiL/X5Wo3G+MPXNHA3V+jQZ4nPuRFjy5fD5DoveVLtbfLAwc/QUAPgc8//9wjJLN4lZ+f38lMS8kZqnnR3j3i4kb3ImdmFTm77NKDCWvCTMCR/hOK6fdEmL3A9iAAAlYjUP3nP1LD2tVWcwv+RBGBLs8vothRY0MasZEClr8ewlqFEwYgxAh5QoC3oCJ8Z2GESwd9DVH5I/9epvT9Ud7/ir/z/exnP5P6ufprCq90YMJPuYgmXyP8sVoGltpzUOKp95yUuHq/rpez0f4p8dAal13nR4yAJQ7Ul0LPTfuEku59UKI22PuDUekBCfQ6i1jyumz5npxq6uv2QvGAq3mQIGCpoYQ5kUJg+/bt9K9//UsKhy9IKCgo8BnapS0bqGHNqkgJm7jU0NmjhVxZe8jhrImYuCI2EHfDdin7yl1CiAECIAACcgLc0P3czdcBCgiEjUDSL+ZSsvtPKIdVBSzxHU5eRiiEJfF3er+XKX1/5F5KoreW/CzEDfcPP/ywz1sVfZ2bv/Y58rlijhUFLDXnoMRT7zlpeR8Ew9lo/5R4aInLznMjRsASKZLePaRE7SkfEivdV155pdQ/h9V0Ltt78803pdREIwUs+QPB4hk30uPeV1zzzMPXbxGUlF07P2TwHQT0EuALGZYsWSIt50sOJk+e7NdU3VtLiJu4R+KQSg2zYyg267RbIDkeiSHaPiY0brf9ESIAEDCVQO0bi6nO/QcDBMJBIH6iuzn5gr+EdGs9ApZ3KxWlL+x6MrBE+Z+8LM07K0v4zsKP0uAm6ny7IA8lf4Utzvhav369VF3gfXugv3JAbz+CEVaU/FR63dsXs85ByQ+956R0pvLXg+FstH9KPLTEZee5ESFgyeuQvd/0oreUv9pYPW84LR9Q8odDNAfkv5M3mud/V9MDy84PGnwHAa0ETp8+Ld042NjYSFdffTVNnz49oAm79b/SykPMd7gb18cOyUTfLL0AzVjnzr5yDnFf7e3+iQECIAACvghwFtaFB++hlrISAAKBkBMIRyN38eU9UH9fBsFZSSK7Xu1tggKg3u9xojcRlxHy4L5Y8r7HevsO6xEYOP4vvviCXnvtNUnM8tfvy9dDI/z0deEYzxffPa2YgcX+KZ2DEk+956T1DaiXs9H+KfHQGpdd50eEgCWyr3w1eFNS/4XibkQGFqvpzz77LO3bt484c8R7yIU2bwFL3Mbgr8ZbrOUP1xdffFF1eqldH0z4Hd0E+IpjFq/OnTtHY8aMka5NDjQiof+V3hPnUkNXbgO5um/XawLrgiSA7KsgAWI5CEQJgYZPV1P1X/4YJdEiTKsRCHUfLHGxlfdNfd5c5NUy3r2clL6w6xWwxJ5cMsiDRTZ5soMQVryFH7nvvDdX9PCNhd27d5deCuQvC1X8/ZD7MM+d27mcM9D3RH/PkvDTX9aW+H6pVcAS3639fS/19sesc1A6f73npPW9qZez0f4p8dAal13n21bA4g8B7o0j723lS+EXmU3eH578IbFw4UIqLCyUzs4IAYvtCEHMV6+rQCKVaB7INrzXsq9cL82qvNoPErs+kPAbBNra2iTx6vjx4zRw4ECf/5H3phRp/a/0PgUsZsV0baPYnkfIEVuq1wzWaSGA7CsttDAXBKKeQMXds5GFFfVPQXgApDwyjxJvDfwLQSM9kwtT/iph+PsP9zflX1z6ErqUvrDrFU5E1hcnP/DgNi/yLCaRucTZUG+//XanJuvy17nETI2AJReofN0oz21nWFDTkoEl/OA4PvzwQ48fHJP8u6W3gCXfS+6/9zq13zvNOgel89d7Tlqfc72cjfZPiYfWuOw63xYClhJcfqPzB+OcOXM6TRUHzS/wm7t3795UWVnpSdHksqRly5Z1SBvluUoPiL/X5XWy7NeIESMknzgriz+c/X0Q8hz5B71YK3zl1zn7aunSpR0+nJTY4HUQsBsBfsb37t1L2dnZ9NBDD1FSUpJiCJHc/0oxeD8TpL5ZGS6UGuoFqHIdsq9UgsI0EAABiQCysPAghItAOPpgiSws8T3sxhtvpNTUVAnBtm3bpNvgefD3Hm8hhf9e7/cxpXVsW2QZ8T9791DmvxPZM+wbZ0zxbYF8kz2X+/F3R+Gf/Pun0r6iWbzcJtvhrCxey98VA2V9+Xp2hJ/8Pfe3v/0t5eTkSP2XWTxhezx82RRJHvz98te//rV0LmJdly5dJFHPbAFL6RyUeOo9J17H37u5IorP9aqrrlJ8W+rlrOc58udMIB4skLKIyUPel03YCvZ1RUAhnGBrAYvfVMOGDaO77747YEkdP6CirpjZym96SE9P99Rdy5V3pTdMoNdZ8eYv4Vu2bPE0buc9+UP7kUceCShA8cO1aNGiDmv5g4Uf/p///OcQr0L45sBWoSfAH7ybNm2i5ORkevDBByURS82oeuZJamuoVzM1aufEDutFrp5V5OyyK2oZGB44sq8MRwqDIBANBJCFFQ2nbL0Yw9EHiykI0cYfEX83tPN8vd/HlNaxbZGFJPbxToTgLC2u1hFildx/f8kTSvuyzSeeeMJTAeTNRKt4xesD3Wx4//33S0kevuzKs9/kfrCYd8stt0jZYKEQsAKdgxJPEb/Wc+J1QlxVy1wvZz3Pkb/3SiAe8iQa715ybC/Y1630iWZZActKkOALCICA+QT4NhZR0su/6eLyQTUjmvtfqeHjaw6XGjp7tJAraw85nDV6zUT9OmRfRf0jAAAgoIsAsrB0YcMiAwh0W7rKfatxjgGWtJkQ/Z84w0cM7lM8duzYgEkI/KWb1/BcX5U2/l5XWid8YEGAR6AkAU4u+Prrrz0XcHn3vZKTULuvt02O79prrw0qUUHcbMj+CHtcycO/HPaXZSRa8nAGGI9rrrlGKpcU2Tr+uHufvlnnoJYn+6PlnHg+J7j89a9/pX/7t3+jefPmqX6g9XDW458vhwLxCDbDSmm9akAhmAgBKwSQsQUIgEBgAvw/JytWrJAm8W/iuHG72oH+V2pJ+Z4nlRpmx1Bs1mlyJB4Pzlg0rUb2VTSdNmIFAUMJ4EZCQ3HCmAYCoe6DpcE1TAWBkBPg3tWcpearqX7IncGGqglAwFKNChNBAATMIMC/9fnHP/4hmb7ppptoypQpmrapf3cZNe7aoWkNJvsm4EhIoNghmeibpeIBQfaVCkiYAgIg4JdA7RuLqc79BwMEQkkgHH2wQhkf9gIBtQS4Bxr3YPPVe02tDcwLDwEIWOHhjl1BAATcBEpKSqQbB+vr62ny5Mk0c+ZMzVyqn/tPar1YoXkdFigT4FJDV24DubpvV54cTTOQfRVNp41YQcAUApyFdf6em4l/YoBAqAiEqw9WqOLDPiCglgALV9zIXtwgqXYd5oWfAASs8J8BPACBqCRQU1MjiVfl5eXSRQp8jbLWwY3buYE7hvkEWMyK6dpGsT2PkCO21PwNLbyDo/tMiun5Swt7CNdAAATsQABZWHY4JWv52BQXT6fzBlNdcirFNl6i3scOUWKtNhE0XH2wrEUS3oAACNiVAAQsu54c/AYBmxN45ZVX6OjRo5Sfny/dOKhnNB8/SrX/eEnPUqwJgoCzRyY5eyZEbalhzKD/cvcL6x8EQSwFARAAAZKyr87dfB1QgIAqAlVdM2nHlBup3i1eyccVn62ijLIzqmzwpNTfP0UJU2eono+JIAACIGAlApYUsLicqKqqykqc4AsIgICBBD7//HPavXs3ZWVlSeJVamrH/xlTuxUauKslZe682GG9yNm9PipKDR3pP6GYfk+YCxTWQQAEooZA9Z//SA1rV0dNvAhUHwHOvNp6/SxiEct7cCbWVWtWqs7ESvrFXEp2/8EAARAAATsSsKSA9cwzz0DAsuPTBJ9BQAOBBHfD8Iceeoh69uypYVXHqXVvLaGmov2612Oh8QS41NDZo4VcWXvI4awxfoMwW2TxikUsDBAAARAwgkDz0cN04cF7jDAFGxFMoLRXf9rpzr7yO9wZ6VRyWhWBmMwsih1RoGouJoEACEQvgbS0NJoxw3rZmpYUsBYvXgwBK3rfK4g8SgjwB+LgwYODihYN3IPCZ/piZ59scmbHUGzWaXfJ3XHT9zN9g7gscrrLB8ndxB0DBEAABIwiUHH3bGopKzHKHCyP2HsAACAASURBVOxEIIHjl42kA2Mn+o3s7NmzdO7cuQiMHCGBAAiEiwALWE8+ab1ew5YUsMJ1SNgXBEDAPgRaL1RQ9fP/aR+Ho9xThzvjLnZIpq37Zjl63EEx2XdE+UkifBAAAaMJNPz/7L0JeBVVtve9MpEASYBIZHZiuoAyhHYCG4RGkVnFFmyx+3XuC/d674X2XvmkRZS+7dMSXh+7wVfRpluDAhobEIOgDaISbGYZjExCi2EwEkJCSEJOku+swn2snNQ5p6pO1Tm7qv77eXgiOXuvvdZv76D8XWvttaup4vlnrDYLey4iECkDq/32zdTSSB+sGbOI/72MAQIgAAKhCLCAddVVV0kHCAKWdEcCh0AABPQQQAN3PZTkncOlhsmdqikp60tnlBr6s66U7Ct/FhYGCIAACFhJAM3craTpXlubR0yg0+2atl3IPPM93fjRKuVVQr2jde5LlNJvoN7pmAcCIAAC0hCAgCXNUcAREAABIwTQwN0ILbnnspiV2KZB6lJDNG+X+w7BOxBwOgE0c3f6CdrvPzdy/+LGYcTZWGLw64P9N6/X3cBdrEufOp2a34mMYvtPDTuAAAhYTQACltVEYQ8EQCAmBKryl9KFnVtjshc2iR2BxNatKPnKDOlKDRO7zqWE9KtjBwI7gQAIeIpA3ckTVDplgqdiRrDmCFS1zKDv/ZlYrc6cVoQrI5lXYse0W8dSxn8/Zc4BrAIBEACBOBJwnIC1f/9+KiwsVJDdf//9htEdPXqUvvzySyotLaXa2lpKSUmhSy+9lPr27Uvt27fXtFdRUUGffvopnTp1Svm8Xbt2lJOTE3J+fn4++Xw+mjRpkmH/sAAEQEAfgcrXFhKXEWK4m0BKn86UlF1Fydlb4hZoQvMrKZHLBzFAAARAwEYCaOZuI1yYbkQgpV8Otc79f6ACAiCgg8Du3buVB+ZuuummiLNZazh58qSiBSQnJ9MVV1wRUjMIZWz79u1UVVUVcS+e0K1btyb22Ydvv734Kmnnzp0VH0INI7HpcigGkxwlYLGQVFBQQOfPn1fQGBWw+DLwIfFo0aIFNW/eXLkcbI+FLL6UWgfMghRfWvFZcXGxYmPChAmUkZHR6JjEHiyIDRyI2vIY3GFs4VECeIHQewfPpYZJ7eooue1hSkg5GTMAaN4eM9TYCAQ8TaDq3aV0buF8TzNA8LEhkJCeQW1X/D02m2EXEHAwARaDPvvsMyXxJZz2EJzwog6ZNYRhw4bpprBq1So6ffq0rvmDBg1q9Kq7Wu8QBkLtz0LbmjVrqFOnTnTrrbfq2k+GSY4SsNatW0dCPDIqYPGlWrlypXL5evXqRTfccEOAv7DLIlawKMWCF18E9cGLixFshw0uW7ZMUVsnTpwow/nCBxBwJYG6E8fp3IJcV8aGoPQRSLqsPSVdkhyTUkOUD+o7E8wCARCIjgCauUfHD6uNEcjKW0lJ7TsYW4TZIOAhAmrxKpL2IEQnTpLhrKj09HQ6d+4cFRUVKfqDEZEoUgYWV4Vxcg2/EsjCk0ioEYKU+D77LKrIgoUu/kxoIKNGjTKcJRbPa+AYAUsISXwpzGRgff7558oFuuSSS2j8+PFNmLPwxHY5a4qzp8RgxfXgwYOkPnS+zBs2bGhiS2tuPA8Xe4OAWwnUFu2l80sWuzU8xGWQAD8FntKrLSW1Laek1jsNrg4/HeWDluKEMRAAgQgEUEaIKxIrAniJMFaksY8TCYi/16t9D5WBJVocaSXDCN2A7XAWVrhyPj2c1HsFV48JvUNdCSbmBwtowq/u3bvrKo3U41us5jhCwGI18aOPPlLK/DjriVVJHkZKCFlw+u677+jyyy9vlH0lQAvVNPgQQ4lSixcvbiRgiQwvVjy1BLJYHSj2AQEvEMALhF44ZfMxBkoNL/2CEpLOmTfkX4nywajwYTEIgIBBAtVrV1PF888YXIXpIGCcAF4iNM4MK9xPgAWfXbt2BRJmuPe16IMdSnsQmUyhSvWEzqBVvWWEaLiKMrajpVvwmnfeeadJ4g37xFlcWi2RjPgUj7mOELDEoXMWFI9omrhrQVZfhmBlNFwGFl/o0aNHKyZZIGMl02kpePG4dNgTBKIlwNlXnIVldJxPTqGU+nr/rzqjSzHfoQSUUsP2iZRy6beU0PyI4Si4eTtnYWGAAAiAQCwIoIwwFpSxBxNIHTyUMuc8DxggAAIqAuLv/ly1xZlMNTU1EbUH1gC4ZxWvCddPO9oe2UIoC1VRplfAEllZ0Qpq8bo40gtY4iCEohntK4Rq0CxcHThwgA4dOqSorFq1qXp6YDm1AVq8Lh32BYFoCRht4F7SvCVtv7QTnU9upmzdtqqS+p0+Qa1qqqN1BesdRECUGia3L6HE9C8jeo7ywYiIMAEEQMAGAhV/eIaq1622wTJMgsCPBNDIHbcBBJoSYK2hVatWgZ5Q0WoPoqxPq7zQCH89pYjhSgjV2WHcOonHpEmTjLggzVypBSxxUFyWJ5qiR3uJBHl+zVCkA/L3wjVW03qFkC8hZ19x0zS2VVpaSiNGjHBUAzRpbiEcAQGDBMrnzqKGan3Pyx5vmUmft7+syQ6chfWzY4eoha/W4O6Y7hYCXGqY3KmakrO3aIaE8kG3nDTiAAFnEUAZobPOy8ne8kuELGRhgAAIaBMwoz1wAgxnZHH7Ik6SYd0guF+VUd6iIi2cZqGnibt4jC7abDCj/ls5X1oBi7OjWBjirv3qAzdzibSAsW2fz6fY5/pPHlwS+NOf/jTQyV+sY182b94ceAGR5+Xk5ChilfBH9M4KnivSD6Nt2GblocMWCDiZQP2ZUqrI/Z3uED64vEcg8yp40eUVZ2jgd8W6bWGiewmwmJXYpoFSOh6khJSTSqBJvV4hanape4NGZCAAAlISQBmhlMfiSqfavJxHyV17uDI2BAUCVhAwoz0IsUnsz9pB7969TTdwV/sQqV2REKjUsat1ipUrVyqvF4qe3Sx6cTUaj+zsbOrZs6cV2Gy1Ia2AJWo8g2szzVyiSATZ5tatWxUxS93XKtI6/jy4AZpaHeUXEzmLjAeys/TQxBwQiEzAd+QwVb62MPLEH2a82/XqkHNb+C7Qbf88oNsWJnqDAPfNSrkqi1JHPOiNgBElCICAdATwGqF0R+JKh/ASoSuPFUFZSMCM9sAZWKmpqUr/LNEfi10aOHCg0lfL6BC6iF6dQi1Kde7cOSCcBffI0hK7wmV4GfXbrvlSClii75RWgzIzl0gPPLEnz42kbAp7Yo1IwRMlj+qD1+qhpccfzAEBENAmYPQFwveu7EW1iUmaxrgX1pDjxht742zcTyB10BBKGz3B/YEiQhAAASkJnFs4n6reXSqlb3DKPQTwEqF7zhKR2EPACu1BCFBcSjhlyhRDjopXBKMRwHiteLQuKytLaYMkfs8+DR06VKksE37KXl4opYAVnHYX6ZT5dUIr0t0WL16sbKXXXnADNKFqBmeNsd1QrwVEig2fgwAINCZQvX4t1axfpxsLN2//Z0Ybzfm9Sr+jXme+020LE71DoMW991NKr9DZe94hgUhBAATiQQBlhPGg7r09W/zyYWrp/4UBAiCgTcAKAUv0pjKiMwhvRJYUV3ZF03RdiFMiUUfYFeWFvJ/wU2+mV7zujJQC1oYNGxRVUGuoe1axKMSDVcJIPaZEqd+1114bUuwyImCJLv9qsUvr6Ur2DwJWvK439nUjgfNLFlNt0V7doX3ckEKnLr9KaaCoHh0ry5X+V9zMHQME1AQS0ppTxm+eJP6KAQIgAALxIoAywniR986+qYOHUuac570TMCIFAYME9AhYPOfMmTOKHsGZTFrDiM6gXi+Ep2hK+4QwpX6JUOgWwWWNTtAtpBSwwt0rPZdIa714dTDU4aufuIyU2idS7tQN0HhPYQMZWAb/ZMB0EDBAoGLe76i+rFTXii/rE+hvvkRl7s/atqEL/pd2mvkFKy4dvLyiDOKVLorem8SZV5yBhQECIAAC8SSAMsJ40vfG3tzAnRu5Y4AACGgT0KM9cFUWvzYYqvROnYGlt1WR8EbYNts/i+0E9+zm70HAiuGN13OJtNxRrwsWmLhPFf/i7C51Gl2osEJlWokeWOq0O/TAiuHlwFaeIKBXwPq+wZ/9WJtEF/xUhifV041J/m9ggIAOAqnDb6W04SN1zMQUEAABELCPQM2mjVQ++3H7NoBlzxNI8P+PvbYr/u55DgAAAqEI6NEehDbAZX7cXyojI6OROdEeyWhLIbXwdddddzWxq+fUhP/BGofQKFBCqIdilHP0XCJxSYIPSt1pny9Y8+bNqaqqSlFMeehJzRMXKdRcvEIY5QFjOQiEIVB/ppQqcn+ni9FfahOpuCGBrk5soAnJ9brWYBIIMIGWD06l5Cu7AgYIgAAIxJUA+mDFFb9nNmcBi4UsDBAAgaYE9GgPXJ3FpX7l5eXEGkO3bt0oPT2dzp07p7xCyN/nViY33XRTk7ZHrE+wHpGdnd2kzZHY20zzdxFJfn4++Xy+JsKaqCjjeSNGjEATdzsvv55LFErAYr94/eHDh6m0tFTJuOILwd34u3btqqsRfHADtOBY+TJs27aNiouLFfucjdW7d++IPbrsZAbbIOAWAnUnjtO5BbkRwynwlw3u9JcPtktooPtT6kn7DcKIZjDBgwS471XmrLkejBwhgwAIyEgAfbBkPBV3+cQlhFxKiAECIGBOwOJVrAFwH+/Tp083McKZV6F6dofTLUR7IqOZW8IBkbwTqrSRPy8qKlI0CzH0JPTE+544rgeWXmB8GViYYqUTAwRAwB0ELuzYGvFZ8a11CbSuLpES/CGzeNXBL2JhgIBeAuh/pZcU5oEACMSCAPpgxYKyt/donfsSpfQb6G0IiB4EQhDg6qtDhw4pn+rRFTjjitdw1lNycrKS2RTusTkWkdg+C0fB9jnxpqSkRKka4x5YRofI7grnN/vKPrO/nTt3dkTSjSsFLJGlpX4h0OiBYz4IgIB8BGoKP6HqgpUhHfunP+sq74em7eP8ZYN9/eWDGCBghEDzOydTs5xrjSzBXBAAARCwjQD6YNmGFoZ/IJA+dTrxv/swQAAE4kOAG7VffvnldMMNN8THAYft6koBi18c5BcC9aikDjsvuAsCniZQlb+ULuzcqsngPDdt9yVRmf/r9f6G7SP8jdsxQMAogYwZT1JimyyjyzAfBEAABGwhgD5YtmCFURWBFr98mFr6f2GAAAjEngDrFtzaaMKECaaatMfe4/jv6EoBK/5Y4QEIgIAdBM4vWUy1RXs1Tb/tz7w64M/AusqfdXUPmrbbgd/1NhNbZ1HGb550fZwIEARAwFkE0AfLWeflNG9TBw+lzDnPO81t+AsCriDAlWMdO3aEeGXgNCFgGYCFqSAAAvElUPnaQvIdOdzEiY/9Pa82+XtfpfsbX92fXEeZ3AALAwQMEuCXB/kFQgwQAAEQkIlAxR+eoep1q2VyCb64iAA3cOdG7hggAAIg4AQCELCccErwEQRAQCFQMe93VF9W2ojGl/6sq7/90Pdqsj/zqiv6XuG2mCSQOmgIpY2eYHI1loEACICAPQSq166miuefscc4rHqeQEJ6BrVd8XfPcwAAEAABZxCAgOWMc4KXIAACfgJnZ81oxKGkIYEW1yYSP/463N/z6kZ/7ysMEDBLoMW99xO/QogBAiAAAjIRqP1iO5XN+FeZXIIvLiPAAhYLWRggAAIgIDsBaQWsTz75hO65556w/K6++mrilwbvvfde6tatm27W8+fPp9zcXKXR+5tvvkkDBgzQvdaqicKHwYMH0/Lly60yCzsxJMBPnj733HP06quvRr2ruA8zZsyg6dOnR23PjQbqz5RSRe7vGoXG4tVxv4h1jT/rajz6Xrnx2GMaExq4xxQ3NgMBENBJAI3cdYLCNNMEuISQSwkxQAAEQEB2Ao4WsNRwWQCYNGlSRN4lJSU0ZMgQKi8vp1deeYXGjBkTcY0dEyBg2UE1tjY7deqkbFhcXBz1xhCwIiOsO3Gczi3IDUx83182uMtfPtguoYHuT6mnpMgmMAMEQhJISGtOmbPmghAIgAAISEkAjdylPBbXONU69yVK6TfQNfEgEBAAAfcScISA9dZbbymik3qwELVlyxZ68cUXae/ei6+S6RGkhFCgV/Cy6+ghYNlFNnZ2IWDFjjXvxM3buYk7jy3+hu0f+hu3J/r/mcWr9n4RCwMEoiGABu7R0MNaEAABuwmUz36cajZttHsb2PcoAX6FkF8jxAABEAAB2Qk4VsBSg7377rtp06ZNSkkglx5mZ2fLzp0gYEl/RBEdhIAVEZGlEy7s2EpV7y6lo/6sqyU/NG0f5y8b7Ium7ZZy9qoxNHD36skjbhBwBoHK1xfRef8vDBCwg0D61OnU/M7JdpiGTRAAARCwlIArBCx1WeDTTz9NDz/8cBNI3K/opZdeooKCAqV8kMeoUaPojjvuaFJGKMQl/jxUfyPuVbR06VJ65JFHaPbs2WTEPu8dScDauXMn5eXl6fJXbY/9GjZsGC1YsIDWrFmjxMm9wh544AHNEkt16ZqRdQKw2bjZz/Hjxys9pISfl112meKnOD/27e2336ZvvvlGESdHjx5NTzzxRFiBMlp/1HeE/eEea8F7CmbBl0wrUzB4zvvvv09//etfFcFV3MFp06bRhg0blL5swT2wIt2TUJ+rz5WFNv654HvPd4HvhpGecZb+iROFsZrCT+j0+yvpL74kKvMnXN3gb9j+M3/jdgwQsIIA/4d7s5xrrTAFGyAAAiBgOQHOvuIsLAwQsIMABCw7qMImCICAHQRcIWAxGCEoaTVFX7ZsWeAv8CyEXHPNNXT27NlA6eHkyZMV8UAtygwdejGNdteuXZqCSa9evRRBYPXq1XTgwAFD9tluOGGC/RWNvIW/x44dU4QcHsH+qu2x6MbiCPvGLMLFGc06XmuUq979+Cw///xzJQ4WXFq1ahUQfPj3a9eu1fxZsNIf3kCITLwni4kis4/3yc/PD3zOnHnMnDkz7IMAc+bMUcpcebA41qVLF9qzZ4/ye7bBQp7VAhb7ziW2/JUH34vNmzdr8pP9m9UFK+mNTz6jg/4MrKv8WVf3oGm77EfmKP/QwN1RxwVnQcBzBNDI3XNHHtOAW/zyYWrp/4UBAiAAArITcI2AtWjRIkVEYsGnqKgowJ0zcsaNG6f8xT1YHOByw0cffVT5LLgn1siRI5W/+Gv1yuIsGs68EtksZuyHErDUry8GZ5Op/Q0ldAhxZOHChQExxY51Zrmqs5eChSH1Z3yOL7/8cqD3GWekjR07VjlXFg2DX460yh91dhLv+Ytf/EK5H1qZfUZKCNXnqr5TnD3IwpfIQrNawGJeIkuQ/5n3c0KJrdYfnO+9MJ8+PX6SMhL8fa+S65SvGCBgFQFu4M6N3DFAAARAQFYC39/+M2IhCwMErCaQdutYyvjvp6w2C3sgAAIgYDkB1whYaoFA/SqcyMwKVQ4osp04I0admSK+r7VO2GRR46uvvlJKCY3aDyVgPfTQQ4qYoZVlxacv/AoW6tTij5bAEypOs+vMclXvt3HjxkalbCxCicw3LeFQ9DrTEpPs8Id5i6wprfMwImCJc1WLSeKnmUUlLqfkDDs7BCwrXkm0/E8egwY5E/LNN99UVk32Z151Rd8rgwQxPRyBxNZZlPGbJwEJBEAABKQmcObRKeQ7fEBqH+GcMwlwA3du5I4BAiAAArITcL2AJUr9wr1QKIQItfDDokL//v2V81OXEaq/zwKMyL4yaj+UgKXlS/AlEjGpey4Je+FK7LRsm11nlmuk/cLFLwSsYJGH+djlT7hSTyMCVqRzFUKZ1QKWVkmt7H8oBft38uRJ+uMf/0i1tbVKzyvufYUBAlYSwAuEVtKELRAAAbsIlM34NdV+scMu87DrYQIQsDx8+AgdBBxGwPUClhAORC8lrfMRvY6Cm3CLrBl1NlBwZpZZ+1rCiLpMLlzWjJaQo27aLfpnBccq1qnFNrPrrIxb7Wc4USicgGWXP1YIWOrMslDnKu4VBKymP6EsXnEPuL4t02hcbaXD/oiFu04g0GzAtdR8Il5fcsJZwUcQ8DKBcwvnK6/xYoCA1QSSu/agNi/nWW0W9kAABEDAcgKuEbCE0BBcWieEDT3kggUs0etKXR4YLGqZta8ljIQqgwwlRKnFDiNClBXrrIzbSgHL6DmbfeWP99GbgaXnXMUcCFiNT5Bfody6davC+v/UniMqK9VzxJgDAoYIpA4aQmmjJxhag8kgAAIgEGsCla8vovP+XxggYDWBpHYdKGvJSqvNwh4IgAAIWE7ANQKWEJaCe1EJkSHUa4KRiIrSNF7Pg8sKWSRjwYGbYZu1b0UGlroXlBEBS6v0UKssT7ARmU/qdVbGbaWAZfScYyFg6cnAEmIpBKwfb8Onn35K7733HiUlJdG//du/UeZbf6F6CFiR/sjC5yYINL9zMjXLudbESiwBARAAgdgRqNm0kcpnPx67DbGTZwgkpGdQ2xV/90y8CBQEQMC5BFwhYIVr/q2nN1K44xPNwVno4MHleeqG3mbt29UDK1QzefY9XA8so+usjlucgdkSQrv8saKEkGPT6lumvnehBMhIApvonRXc6yrSOtn/yDp48CDxy6I8Jk2aRAMHDqSzs2bI7jb8cyiBFvfeTym9rnao93AbBEDAKwS4gTs3cscAATsIZH+0xQ6zsAkCIAAClhJwhYAlsq+CXxJkUkKACtXMWohf3CNrwYIFjV7F4/WiLxULPDz4hUB1Dymz9u18hTD4dT/2W88rhEbWWR23uNVmBSy7/LFKwBL+hXpd8sYbb9R8hZBFHM60C9WcX6xzk4BVUVFBf/rTn+jMmTPKq5RjxoyhhuoqKp87y9I//GAMBASBjBlPUmKbLAABARAAAakJNJyroO9v/5nUPsI55xLgDCzOxMIAARAAAZkJOFbA4tcAt2zZQi+++CLt3btXYaz1EqC6MTqLB0888YRS+seDxatp06Yp68O91iZEAl4TLJKZtR9KGFH3S1KXCPLe/Nmjjz5K5eXlijCnbtYu7PE8Fjvy8vICcarXBTMyu87quKMVsOzyR4+ApSX8Bf/Qq/1Tnyvf4+eee46WLr3YlDX4XENlFwavc5OAtXjxYioqKqKePXvSgw8+qHCpP1NKFbm/k/nPUvjmYAIQsBx8eHAdBDxGgAUsFrIwQMBqAtzEnZu5Y4AACICAzAQcIWBFAsg9qVgU4FIjrSGyj/gznnvNNdfQ2bNnA8JXsOATbEMt8jzyyCM0e/bsRlPM2A8njGjZ41fYvvnmG2VfrSwedRN7Frh4sKihjtPKdWzf6rjZptkMLLv8CXdOI0eOVO4Qi5pdunShmTNn0oABA0JeVzUvsWbPnj2KIMl3kG1p9SIT2VtsWLymKdbxfWRR0oyApRZLgx8w4L2i/TzSz63W55zhuGHDBmrVqhX9+7//u/LzyqPuxHE6tyDXjEmsAYGwBBLSmlPmrLmgBAIgAAKOIMAlhFxKiAECVhOAgGU1UdgDARCwg4CjBSz+S3ufPn3o3nvvbVL6FwyLM1leeuklKiwsDAhBLAawCHHfffcFspW0IKuzYFavXq0pUhi1H6lHEYsHK1eupIKCAkXg4MFljHfccYdSUhU81PZYSOFySBYD7Fon9rc67mgELPbJan/CnRNnVXFGn8gADM6Y07pLfK6vv/564GxYyHrggQeUbKN77rlHU8BiO+zH2rVrA3vxXeDsQS6343VuELCYJwtpPLgsuEePH/8vIAQsO/74h00mkNShI6VPQ3813AYQAAFnEICA5YxzcqKXrXNfopR+A53oOnwGARDwEAFpBSwPnYEloUYSxEJtYnadJU7DCAj8QODEiRP0xz/+kXw+H40dO5aGDBnSiI3vyGGqfG0heIGA5QSSr+xKLR+carldGAQBEAABOwiUzfg11X6xww7TsOlxAplznqfUwUM9TgHhgwAIyE4AApbsJ6TTP7NClNl1Ot3CNBCISKChoUERr7799lvltUGtUmAIWBExYoJJAvz6IL9CiAECIAACTiBQ8YdnqHrdaie4Ch8dRgAClsMODO6CgEcJQMByycGbFaLMrnMJNoQhAYG3336btm7dqvQ/475XiYmJTbyqLdpL55cslsBbuOA2As0GXEvNJ052W1iIBwRAwKUEzi2cT1XvXnz4BQMErCQAActKmrAFAiBgFwEIWHaRjbFds0KU2XUxDg/buZTAp59+Su+99x4lJSUp4lXHjh01I4WA5dILIEFYELAkOAS4AAIgoJtA5euL6Lz/FwYIWE0g4/GnKG3kWKvNwh4IgAAIWEoAApalOONnzKwQZXZd/CLFzm4hcPDgQVq06OJ/hPMLmTk5OSFDu7BjK/6Ps1sOXrI4UgcNobTREyTzCu6AAAiAgDYBCFi4GXYRgIBlF1nYBQEQsJIABCwracIWCICALgL8eiL3vSorK6Obb76ZRo8eHXYdBCxdWDHJBAEIWCagYQkIgEDcCFSvXU0Vzz8Tt/2xsXsJQMBy79kiMhBwEwEpBayqqioqLy93E2fEAgIgoCLw/vvv01dffUX/8i//Qg888EBENjWFn1B1wcqI8zABBIwSSB1+K6UNH2l0GeaDAAiAQFwI1GzaSOWzH4/L3tjU3QQgYLn7fBEdCLiFgJQC1ty5cyFgueWGIQ4QCEGgVatWSt+rzMzMiIwgYEVEhAkmCTS/czI1y7nW5GosAwEQAIHYEoCAFVveXtotfep04n8nYoAACICAzASkFLC4Lw4ysGS+NvANBKInMG7cOOrRo4cuQxCwdGHCJBMEIGCZgIYlIAACcSMAAStu6F2/MQQs1x8xAgQBVxCQUsByBVkEAQIgYBmBwi+raMfRekpL9DWxmZbQ9HtiUmrDBU0f0hpqmnw/ta46pL9pGp+l1p4POT+1trKp/ZqKkPObaXyWWqVdRp16/qymDoMP4gAAIABJREFUnWbnz1jG20uGWtx7P6X0utpLISNWEAABBxOAgOXgw5PcdQhYkh8Q3AMBEFAIQMDCRQABEJCewPp9Plr/ZWihSvoA4uhgWor25mlJDdriXlJ9k+9rCYc8KZR4GEo4VNbYKB5qCYe8Z2oI8ZCFw8uGDISAFcf7ia1BAASMEaj9YjuVzfhXY4swGwR0EICApQMSpoAACMSdAASsuB8BHAABEIhEoPCgjwp2QcCKxAmfGyfw4M3N6MrsROMLsQIEQAAE4kAAAlYcoHtkyxa/fJha+n9hgAAIgIDMBCBgyXw68A0EQEAhAAELF8EuAvcOSqFenZLsMg+7IAACIGApAQhYluKEMRUBCFi4DiAAAk4g4DgBa//+/VRYWKiwvf/++w0xrqiooHfeeSfsmu7du9NNN93UaA6v+/TTT+nUqVPK99u1a0c5OTnUvn17TVv5+fnk8/lo0qRJhvzDZBAAAW0CELBwM+wiAAHLLrKwCwIgYAcBCFh2UIVNJgABC/cABEDACQQcJWCxkFRQUEDnz19snmxUwFKLX6EOR0vAYkGKX0W84oorlGXFxcXK1wkTJlBGRkYjU9u3b6fdu3dT3759aeDAgU64A/ARBKQnsONoHb27tVZ6P+Gg8whAwHLemcFjEPAyAQhYXj59e2OHgGUvX1gHARCwhoCjBKx169YFxCMzAtZnn31GBw8eVISoYcOG6SLIYhSLUuo1QqTq1asX3XDDDY3sLFu2jJKTk2nixIm67GMSCIBAZAIQsCIzwgxzBO68NoVyrkAJoTl6WAUCIBBrAhCwYk3cO/s1v3MycSN3DBAAARCQmYBjBCwhJLVo0cJ0BtaqVavo9OnTSmYUZ0jpGUL0GjRoEPXs2VNZcvToUdqwYQNdcsklNH78+IAZrbl69sAcEACB8AQgYOGG2EUAApZdZGEXBEDADgI1mzZS+ezH7TANmx4ngAwsj18AhA8CDiHgCAHr5MmT9NFHH1FKir/Zrj/riTOgeBgtIczLy6Pa2lq66667mpT+hTqvUKLU4sWLGwlYXN64cuVKyszMbCRqOeQewE0QkJpAUXEdLSlECaHUh+RQ5yBgOfTg4DYIeJRA9drVVPH8Mx6NHmHbSQAClp10YRsEQMAqAo4QsETmFGdB8TDTxJ1FsDVr1igiWFZWFrHgJHppsejEJYJaPavCZWBxM/fRo0crPnFGFmdmjRo1KmRzd6sODXZAwGsEIGB57cRjFy8ErNixxk4gAALRE4CAFT1DWNAmwOWDXEaIAQIgAAIyE5BewAruW2X2FULRt0ocBotWLGZVVVUFhKxOnTrRrbfe2ui89PTAEuKY1nqZDx++gYBTCEDAcspJOc/P0f2TaVD3ZOc5Do9BAAQ8SaDq3aV0buF8T8aOoO0lkPH4U5Q2cqy9m8A6CIAACERJQGoBS/SaYrFJNEWPRsA6dOiQ0mB98ODBjbKkWKTiX1xeqPcVQha/OPuKXyHklxFLS0tpxIgRyL6K8kJiOQhoEYCAhXthF4HhvZNpeB8IWHbxhV0QAAFrCUDAspYnrP1IAAIWbgMIgIATCEgrYHGJHwtDLCrddNNNSokfD7MCVqTDUGdoBffIYl82b94ceAGRSwdzcnIUsUr4I4Sv4Lnc6J0bxgv/I/mBz0EABJoSgICFW2EXgQH+Fwgn+l8ixAABEAABJxCofH0Rnff/wgABqwlkznmeUgcPtdos7IEACICApQSkFbDWrVunCEbctP2GG24IBG2XgMUbcGN2HuoXByPR5v5c5eXlNGHCBCUbS/Tr4nJCfjGRs8h4IDsrEkl8DgKhCRwpqafXPr4ARCBgOYFenRLp3kHNLLcLgyAAAiBgBwEuH+QsLAwQsJoABCyricIeCICAHQSkFLBE3ynOXho/fnyjuO0UsPLz8xUxKlg0CwVe+MkZVtwAXpQ8qnthafXQsuMgYRME3EwAApabTze+sUHAii9/7A4CIGCMQPnsx6lm00ZjizAbBHQQaJ37EqX0G6hjJqaAAAiAQPwISClgiSwmvVj0Zkxxs/WWLVsqmVJaY9myZUpDdxajWJSKNHg+j0mTJilfRcP5YAGMM7u0xLhI9vE5CIDARQIQsHAT7CLQoXUCTbsl1S7zsAsCIAAClhKAgGUpThhTEWjzch4ld+0BJiAAAiAgNQEpBawNGzYQ95LSGtwTi7OkeLAoxENPj6m8vDyln5bIlgq2zfu98847yreHDRsWsWfV559/TkVFRY3KDYWAFSyoQcCS+mcAzjmAAAQsBxySQ11M87e/mnV7mkO9h9sgAAJeI1B67wSqO3XCa2Ej3hgQgIAVA8jYAgRAIGoCUgpY4aIyW0LIDeFPnToVMhNKiE/ct0pkVIXyg8WulStXEr+OqC5xFKIWMrCivpcwAAKNCJypbKDcghpQAQHLCUDAshwpDIIACNhIAAKWjXA9bjorbyUlte/gcQoIHwRAQHYCnhGw1MKXeDFQHI4Qnvj3esoRQ2VaiR5Y/Erh6NGjFfPogSX7jwD8cwKB6toGmrsCApYTzsqJPs66PZXSUhKc6Dp8BgEQ8BiBkhHXeSxihBsrAhCwYkUa+4AACERDwJUCluihFSxUbd++XRGUeHCmVfPmzamqqkrpe8UjVHmhGjD30VqzZg2pG7WrP8crhNFcR6wFgdAEZr1dDTwgYAuBabc0ow6tE22xDaMgAAIgYBWBupMnqHTKBKvMwQ4INCLQdsXfKSFdu08wUIEACICALAQ8JWAxdM7EOnz4MJWWlio9sVJSUigrK4u6du1KPXv2jHgu69ato+LiYho1ahS1b9++yXwuL9y2bZsyh+1zNlbv3r0j9tSKuDEmgIDHCcxdUU3VtR6HgPBtIfDgzc3oymwIWLbAhVEQAAHLCPgOH6Azj06xzB4MgYCaQPZHWwAEBEAABKQn4DgBSy9RzoRiYeqmm27SuwTzQAAEJCYwz98Dq8zfCwsDBKwmMLp/Mg3qnmy1WdgDARAAAUsJ1GzaSPwKIQYI2EEAApYdVGETBEDAagKuFLBEvys9/aysBgp7IAAC9hBY8GENnSiDgGUPXW9bHd47mYb3gYDl7VuA6EFAfgJV7y6lcwvny+8oPHQcAS4d5BJCDBAAARCQnYArBSx+cZBfCET2lezXD/6BgH4Cr318gY6U1OtfgJkgoJNAr06JdO+gZjpnYxoIgAAIxIdAxR+eoep1q+OzOXZ1NYGkdh0oa8lKV8eI4EAABNxBwJUCljuOBlGAAAioCeRvraWdR+sABQQsJ8D9r7gPFgYIgAAIyEyAywe5jBADBKwmkNy1B7V5Oc9qs7AHAiAAApYTgIBlOVIYBAEQsINAwa5aKjwIAcsOtl63mZZCNOv2NK9jQPwgAAKSEyi9dwLVnTohuZdwz4kEUvrlUOvc/+dE1+EzCICAxwhAwPLYgSNcEHAqgfX7fLT+S59T3YffkhOYdXsqpaUkSO4l3AMBEPAqgYZzFfT97T/zaviI22YCze+cTOlTp9u8C8yDAAiAQPQEIGBFzxAWQAAEYkAAAlYMIHt4i2m3NKMOrRM9TAChgwAIyEzAd/gAnXl0iswuwjcHE4CA5eDDg+sg4DECELA8duAIFwScSmCHv//Vu/4+WBggYAeB0f2TaVB3vERoB1vYBAEQiJ5A9drVVPH8M9EbggUQ0CCQ8fhTlDZyLNiAAAiAgPQEIGBJf0RwEARAgAkUFdfRkkIIWLgN9hAY1D2JRvf3N8PCAAEQAAEJCVS9u5TOLZwvoWdwyQ0EMuc8T6mDh7ohFMQAAiDgcgIQsFx+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+UsIy/ylhBggYAeB4b2TaXgfvERoB1vYBAEQME8ADdzNs8PKyASS2nWgrCUrI0/EDBAAARCQgAAELAkOAS6AAAjoI8BN3LmZOwYI2EGgV6dEundQMztMwyYIgAAImCaABu6m0WGhDgLJXXtQm5fzdMzEFBAAARCIPwEIWPE/A3gAAiCgk0DBrloqPFinczamgYAxAmjkbowXZoMACMSGABq4x4azV3dJHTyUMuc879XwETcIgIDDCDhGwNq5cyetWrWKCgsLae/evQHMgwcPpltuuYVuv/12ys7Otgz//PnzKTc3l9j+8uXLG9k9dOgQPffcc/Tqq69atp/bDIXjF+tYtc4rnH8lJSXK+RYUFFB5ebni7tVXX63cO637EOt4vLzf+n0+Wv+lz8sIELvNBKbd0ow6tEYfLJsxwzwIgIBOAg2n91HNJ09S7ZcNVL3hhM5VmAYC+gk0v3MypU+drn8BZoIACIBAHAlIL2CxmLBw4UJ65ZVXGolW/Jtjx47RN998o3z/sssuU+YNGDDAEpzhBI5OnTopexQXF1uylxuNyCRgaZ1XOP8eeughWrNmjXIsLFjxyMzMVL4HASu+t7WouI6WFNbG1wns7moCo/sn06Du6IPl6kNGcCDgIAL1x16k+gMzAh43JA6mhqp0qtmZBEHLQecos6sQsGQ+HfgGAiAQTEB6AWvkyJFK5gsLCE8//TRNmjSpUQycXTNt2rTAnPfee4+6desW9UlDwIoaoTQGjAqOvXr1UjKvWDQdM2aMNHHAEVL6X3EfLAwQsIsA+mDZRRZ2QQAEzBCo2z2RGkpWhV6a0pnqa3pQ3fct6cKuC3Rh+3dmtsEaDxPIePwpShs51sMEEDoIgICTCEgtYAkRicWrN998M2R2FWdpjR8/XsnGGjVqlCWlfRCwnHSNw/tqVMAS89966y0aMmSIe0C4IJLq2gaau6LGBZEgBFkJoA+WrCcDv0DAmwR8m/z/U7b6n/qDT2pFDQ1XU11Za5Qd6qfm6Znc/4r7YGGAAAiAgBMISCtgsSjVv39/hSGLScGZV8Fwly1bRi+88AINGjRI6V0lRqRStlCfa31ffC94bxY6tm3bFrJnlohBq6eWsDljxgxi4YSzzDj7h3suLViwIJBNxplmL730UqO+TCzW3XHHHYazhLRsiV5iDz/8cNh7q9ePSNz12gk+R+bEYqWaBZeP8rk/8cQTjfqgGT2vu+++mzZt2tQkft6TR6ieaPzZ+++/T3/7298CpYd8fk8++aSy7p577mlSehiJT6TPjfJzwh9Gen2c9Xa13qmYBwKmCMwYnUptWiaYWotFIAACIGAVgYYzG6lux4iozXHZIQStqDG61kBW3kpKat/BtfEhMBAAAXcRkFbAWrRokSLmcPZVUVGRaeqRhAAjAhaLZPn5+QGRQ/RHmjlzJm3YsCEqAUs0CeevPFjE2rx5s/LPvK8QtpjHNddcQ2fPng00s588eXIj0S4cLG6G/4tf/EKxz8JPly5dGtkK1+OJ/Zg+/WKTR+GHug/ZI488QrNnz1Y+D8fdTDzCHot2LDKx/4K/EJ2YXV5eXkDEMnpec+bMoX379gXOl+21atWKJk6cqPQ7CyVgqYUywXTPnj2Kj3w2S5cutVTAMsPP9A+QhAvnFdRQWWWDhJ7BJbcQQB8st5wk4gABZxOo//oZqj/yrPVBpORQ/blsqjvbjGo+Pke1h8us3wMWHUEgIT2D2q74uyN8hZMgAAIgwASkFbA460XrL/5Gj81KAUvsbbQpeDhBRy1+qAUgzkDjVxU502bcuHGKGMJMhIDENj/55BN69NFHlc/0ZKnxGtGgPNiWWtjS6v3EfgwdejG9OHitWthavXq1UuoZirvZeNScgrPT1L6z0BecRWb0vLRKCEPFw2fAGVbijEWmIJ/flClTAiJjsDBo9l6a5Wf050bm+dwDi3thYYCAXQTQB8susrALAiBghABnX3EWlu0DZYe2I5Z1g+SuPajNy3myuge/QAAEQKAJAWkFLFHOFSyWGD1Ds0KB0R5Y0e7DcWm9aiiEvFC9vYR4xJk/ImMrHKNw/Z04A+mDDz6g//zP/2xSshlJUOTPudn+Aw88oKwNxcNsPGoBa+PGjU0a9bPvLLxpZaPZKWAJQVBrXxaxuIeWyBZbvnx54GjM3hez/Iz+3Mg8v2BXLRUerJPZRfjmcALcB+s3Y1IpLQVlhA4/SrgPAs4l4Csj38bsuPmPssO4oY/pxmm3jqWM/34qpntiMxAAARCIhgAELH9/rXC9qbRK6owKInxARkoV1Qeq50U84Y/Ifgp3IYQwyFlMjz32mO7+WTfeeKPSJF/vy3yh4jUbj7DHfq9du7ZJiFYKjkYysCI1fBfCmlUZWGb5RfOHhGxr1+/z0fovfbK5BX9cRuDOa1Mo54okl0WFcEAABJxCgF8e5BcIpRk/lB3WHmpG1ZtOU/3pKmlcgyPmCTS/czKlT73YHgQDBEAABJxAQHoBS11WZwao2UwXKwWRaAQsIZCIfkxaDEQPKD2v5qlL3tgW97ISDdwHDhzYJLNJ7BdJqAn2KxQ/s/GYPUf2y6jgqFfAUpdVamXP8d7c3J3vsFUClll+Zn52ZF1TVFxHSwprZXUPfrmEwAC/eDXRL2JhgAAIgEA8CLB4xSKWtOOHskPfySzyfV1H1RtOSOsqHAtNAC8Q4naAAAg4jYC0AlaozBWjgM0KH7IJWHri1iNgsR0WsV5//fXAi3lq21wKF/yaXygRKJxPkQQso/GYPUc7BSy1GBhKwBJzrBawjPLTM98pc7j/FffBwgABOwlwGeGs29Ps3AK2QQAEQCAkAd+mbkTV/3QUIZQdOuq4FGdb575EKf0GOs9xeAwCIOBZAtIKWKK3k95XCLnf0Pjx42nQoEFK82xuJM7DrPAhm4C1a9euwOt6Vt5WzhDatm2b0vuKSwR5hCub1CuSRRKwjMZj9hztFLD4zvXv319hFmsByyg/K+9MvG1V1zbQ3BU18XYD+3uAwIzRqdSmJfpgeeCoESIISEWgoeILqtvyE6l8MuUMyg5NYYvloqy8lZTUvkMst8ReIAACIBAVAWkFLHUDbD0v7KlfwlM3+Y4kfJjpUWS0JI1PyMw+vE5Pz6OoboBq8aJFi4hf8dMSZCL1wGL+vJYzuGbPnh1SODQbT6RztFJw1FtCqD6fUMKe2d5noe6LWX5W3RFZ7MxdUU3VqCKU5Thc68fo/sk0qHuya+NDYCAAAnISqD/2ItUfmCGnc9F45S87rK8dSHXft6QLuy7Qhe3fRWMNa6MkkNSuA2UtWRmlFSwHARAAgdgSkFbAYgziL/+chfXee++F7M+kFruCX4MTokyo5t9CmDFS4qUlYNmxDzOI9Pqf6MPE8S1YsCAkI7a1c+dO+v3vf0979uyhoqKiJjctXE+nSK/fiebwLGI9/PDDEV8h1MryYodCxSOrgBWJS6j7Zfa+WHkfYvtHjbW7Lfiwhk6UNVhrFNZAIIgAyghxJUAABOJBoG7HCGo4szEeW8d8T5Qdxhx5YMPkrj2ozct58XMAO4MACICACQJSC1gsTHE54N69e5Vm4yyOTJo0qVGY3GPof/7nf5Tyt8suu4xWrVrVqNROLcqoM7nY9nPPPUdLly5V7JkRsNSZXnbsI0SnsWPHKj4G96fiPadNm6bwCSUIBd8JIaho9boKJ46o4xMilbAtxBg+Iz6P7OzskAIWi2hm4rFCwNKbmWckA4u5jBs3jsrLy5X7yeIdj0j3y+x9McvPxJ8NUi8p2FVLhQfrpPYRzrmDAMoI3XGOiAIEnELANeWDZoGj7NAsOcPr0m4dSxn//ZThdVgAAiAAAvEkILWAJYQAFmnES3ssklxzzTUKM84kYuGAR7gMJCHMiHmtWrUKrOUX4l555RVDAtbIkSMV0YgFsy5dutDMmTOVnltW7yMuhro8UsR/9uxZxQcRU15enq4eWerG41os+XtvvvlmoIeY+nKq/RCxHzt2LNA7izmOGTNGWRJOcDITTzQCltZ5bdiwgXJzc3X3+9Ibj+Ai7ibfy1ACo5n7wmzN8ON1IkuO950+/ccnk9V3QqsUMtrP7fgDbsfROnp3K2oI7WALm40JDO+dTMP7oIwQ9wIEQCA2BOq/fobqjzwbm82csEtKZ6qv6YGyQxvOqvmdkyl96o//PWjDFjAJAiAAApYTkF7AEhGLl/P27dsXEExYbOHMo1tuuaVJZlYwKRYg1q5dGxB9Ro0apWQvVVRU0D333GNIwOIsGH6pTwhI6swbK/dRx8AZOy+99BIVFhYG4mdxhMWZ++67T5d4Jeyx/yx4qW2x8HLbbbfR1KlTw9oSawsKChTxUJwBsxSN8yMJWPy50XiiEbC0zovP3SoBi+PhPbiEk4VW5sJn89hjj9H+/ftD7iM4GbmX4gyN8nObgIWXCC3/dwEMhiCAMkJcDRAAgVgScOLrg7Hkw3uh7NAa4plznqfUwUOtMQYrIAACIBAjAo4RsGLEA9uAgKUEIglvlm6mwxhnYd1www2NMrB0LJNuCl4ilO5IXO0QyghdfbwIDgSkIdBQsorqdk+Uxh+nOMKCVkNVOtUeakbVm05T/ekqp7geVz/xAmFc8WNzEAABkwQgYJkEh2UgoIeATAKWKAUM9WKinnhkmjOvoIbKKtHIXaYzcasvA65IoonXprg1PMQFAiAgCQEWr1jEwoiSAMoOdQFsu+LvlJCeoWsuJoEACICALAQgYMlyEvDDlQRkErAeeugh6t27t+Ozr8RFWVJ4gYqK6115bxCUXARQRijXecAbEHAlAV8Z+TZ1J/J/xbCeAMoOGzPFC4TW3zFYBAEQiA0BCFix4YxdPEpAJgHLbUewfp+P1n/pMxVWYsMFSmmopJrENqbWY5H3CNzpz8DK8WdiYYAACICAHQTqj71I9Qdm2GEaNjUIeL3sEC8Q4scCBEDAqQQgYDn15OC3IwhAwLLvmIqK62hJobGXCFm4yrqwlzJ8X1Niw8W1FclX0vepOVSf0Mw+Z2HZ8QSuzE6kB2/GHXH8QSIAEJCUQN2OEdRwZqOk3nnALY+VHWY8/hSljRzrgYNFiCAAAm4jAAHLbSeKeEDAIwTMNHJvW7ODWtXub0KoKulSOt78Zx4hhzDNEkAzd7PksA4EQCAcgYaKL6huy08ASTICbi47xAuEkl02uAMCIKCbgJQC1qlTp6i8vFx3EJgIAiDgTQLcB+uCzirCVDpPlyXuDQnqZNpPqTK5szdBImpdBAZ1T6LR/dHMXRcsTAIBENBNoP7rZ6j+yLO652NifAiIssOanUlUveFEfJywaFc0cLcIJMyAAAjEnICUAtbcuXMhYMX8KmBDEHA3gVatWlHHjh1DBlna7Go60+wad0NAdFERQDP3qPBhMQiAQAgCvk3diKr/CT5OI+DQskM0cHfaRYO/IAACagJSCljLli2DgIV7CgIgEJHA9xX1dPZ8xGnKhPS0ROp0SXLIyd+l3kAVKVfqM4ZZniWAZu6ePXoEDgK2EGgoWUV1uyfaYhtGY0wgqRU1NFxNdWWtqfbLBmmztJrfOZnSp06PMRxsBwIgAALWEJBSwLImNFgBARBwO4HCgz4q2KWvhpAbuHc5/wEl+18fDB71CSlKDyy8Suj2GxN9fB1aJ9C0W1KjNwQLIAACIOAngObt7r4GMvbRQgN3d985RAcCbicAAcvtJ4z4QMDFBIy+RNi87jvqWPX3RkRYvPq+2UBkX7n4nlgdGpq5W00U9kDAmwT41UEWsDA8RCDF/+rxuWyqO9uMaj4+R7WHy2IefJuX84jLCDFAAARAwIkEIGA58dTgMwiAgELAzEuEqfVnqIXvW0qtLyNfQktFuELmFS6UHgKp6bXka1tC2ZkJ9G89UW6qhxnmgAAIhCbApYNcQojhYQIxLjtMSM+gS/JWEH/FAAEQAAEnEoCA5cRTg88gAAIBAgs+rKETZQ0gAgK2EUhvW0nl6aX0VdUZqvTVKfu8PiiH2qWhlNA26DAMAi4n0FDxBdVt+YnLo0R4ZgjYWXaIBu5mTgRrQAAEZCLgCAHrs88+o1OnTgUau7do0YI6depE/fr1o4wMY/8HYf/+/XT48GEqLS2l2tpaSklJoUsvvZT69u1L7du31zybiooK+vTTTxUfeLRr145ycnJCzs/Pzyefz0eTJk2S6azhCwi4kkDBrloqPHhRVMAAAasIJDero7TMajqc9i19U9X0pYBbOmTTb3r5Xw7DAAEQAAETBOq+fJAaTrxuYiWWeI7AD2WHtYeaUfWm01R/uso0AjRwN40OC0EABCQhILWAxcLRunXrAsLVJZdcomA7ffq08jUzM5NuvfVW3SLW9u3baffu3cpaFq54fVVVFZ0/f175fa9evWjgwIFNjoYFqfLycrriiiuUz4qLi5WvEyZMaLK32IMFMS1bkpw73AAB1xAw2gfLNYEjEFsIsHCV2P57OuYvMdUSrtSbIgvLliOAURBwPQFkX7n+iO0N8IeyQ9/JLPJ9XWfotUM0cLf3aGAdBEDAfgJSC1gFBQVK1hMLTYMHDw5kPJ08eZI2btyoCE/du3enm266KSIpzrwqLCxU5nH21o033hgQn4ToxCLWiBEjGmVWseDFn7N4NWzYMGW9mM+C1w033NBo72XLllFycjJNnIgnkSMeCiaAgAUEzPTBsmBbmHAZAdHfak/V94EywUghIgsrEiF8DgIgoEUA2Ve4F1YT0Ft2mJW3kpLad7B6e9gDARAAgZgRkFbAOnr0KG3YsEHJjNLKdBLCEotbesQiIYZxFtf48eObAOYyxYMHDyqgbuJ1AAAgAElEQVTiFmd1iSG+P2jQIOrZs6fybeFbsC2tuTE7SWwEAh4mMK+ghsoq0QfLw1fAdOjc36oq/SwZEa7UmyELyzR6LAQBTxJoqP4n1f3D3/vKF/vX5zwJ3KtBa5QdcuP2tisav8TsVTyIGwRAwLkEpBWwWLxioUid+RQN5ry8PKXnFZf1cXlf8OCsrjVr1iiC2ZQpU8IKWPzh4sWLSS1gcbnjypUrlWwxLYEsGt+xFgRAIDwB9MHCDTFCIFJ/KyO2kIVlhBbmggAI1B+YQfXHXgQIEIgtAX/ZYX3CBGo29LXY7ovdQAAEQMBiAtIKWKtWrVJ6Xakzn6KJnQUnHuHsiTmjRo0KlBGGy8DiZu6jR49W7ArBTb02Gn+xFgRAQD8B9MHSz8rLM1m4Sml3ho42nI7Y30ovp/TkJFp4XT+8SKgXGOaBgIcJIPvKw4cvQeiJXR6jxB65EngCF0AABEDAPAFpBSwhJt111110/Phx5eVA8QogZzmxeKSn95VAE0nAEhlYwSKXnh5YYm1w+aH5Y8FKEAABIwTQB8sILe/NZeGqoeMp02WCkYghCysSIXwOAiDABOq/fobqjzwLGCAQFwJJffMpIbtpG5W4OINNQQAEQMAkAekFLC73YxFJvBrIZYD8IiCPUP2stFiIHlihRCaRaRUsYPHvtV4hZH84+yojI4PYdmlpaZMG8CbPBMtAAARMEEAfLBPQXL4k2v5WRvCgF5YRWpgLAh4k4O955dvUHb2vPHj0UoSc3JqSBx8k8n/FAAEQAAEnE5BewGK4wa8G8ouCW7duVXpamXmFMPj1QBbI+Bfb0xKwuL/V5s2bqbi4WPmcs79ycnKUMkPxuqHwI3gui2wswnEvLwwQAAH7CORvraWdR+vs2wCWHUOAhavDad9aViaoJ/BB2Vk0+5qLD31ggAAIgEAwAfS+wp2IJ4GENkMpKeejeLqAvUEABEDAEgLSC1ihsqy2b98eyMxSN10PR0WdZdWiRQtq3rw5VVVV0fnz5xWRrLq62nDfLe7VxRlh4qVE0buL7fEe3Iiex4gRIwJ9tSw5ORgBARBoRGCHX7x61y9iYXiTAJcJpmaX09cJ38VUuFLTXnhdX+qa3tKbB4CoQQAEQhJoOLOR6naMACEQiBuBxCt/S4lXPRW3/bExCIAACFhFQHoBKzhbSh14pL5WWpA404pFJW4Qz4P7aXF2FL9OuGzZMkXMGjZsmK6MKdEfizOseD3b5Wbu6jJFrR5aVh0e7IAACPxIAH2wvHkbWLhKbP89HfCdppKamrhCaJeWSlxKiAECIAACagIsXrGIhQEC8SKA/lfxIo99QQAErCYgrYCVl5enlPTpeTXQipcKufTvnXfeUfjef//9ujiz4MVj0qRJyleR4RUsurHQZqRfl67NMQkEQKAJgbkrqqkaSVieuBmx7G9lBOhvenUjbuqOAQIgAAJMoP7Yi8TlgxggEDcC6H8VN/TYGARAwHoC0gpYoul6uB5XIgNLb8ZUOHyiJJEzsiZOnBiR9Oeff05FRUWNBDYhYAULahCwIuLEBBCwhMBrH1+gIyX1ltiCETkJsHBV3OIkFddUUqVPvp5n6clJlD/kOjnhwSsQAIHYEkDj9tjyxm6aBPjlQc7AwgABEAABNxCQVsASghL3kRKv/amBqz8XGVDhDkSIS6EEMfHSYLiSRWGfs7VWrlyplB+OH//jc7RC1EIGlht+NBCDEwms3+ej9V/6nOg6fA5DgMsE0zKrY96Y3eyhTLmyM913ZRezy7EOBEDAJQTQuN0lB+nwMND/yuEHCPdBAAQaEZBWwGIvRU8qfvXvpz/9KWVkZCjOq18hFP2nIp2reC0wJSWFbrrppkCPK/WrgSyWGRHDgjOtRA8s9pdFNx7ogRXpZPA5CFhHAH2wrGMpgyWZ+lsZ4cFZWAuv60fcEwsDBEDAmwSUxu277yLyZ2FhgEA8CfDrg/wKIQYIgAAIuIGA1AIWC0L/+Mc/lMbqPLiPFPfF4lf/eKibpasPQ7wEGJxttW7dOiouLlamcvYUi1lsi20GC1uhDvfkyZO0Zs2aiHvjFUI3/HggBicSmFdQQ2WVDU50HT7/QCA1vZZ8bUtoT9X3UpYJ6jmovq0z6fmcPnqmYg4IgIALCaBxuwsP1Ykhcf+roSVO9Bw+gwAIgIAmAakFLPaYM6S++OILRXhSC1ksEPHLf1ojlIDFc7n0kIUxIYJx1hXb6tevXyDDK9xdESLYqFGjqH379k2msr/btm1T/GVhjLOxevfuretVQ9xREACB6AkU7KqlwoPy9UaKPjL3W5C1MbtZ8rOv6UmDsrPMLsc6EAABhxJA43aHHpwL3Ub/KxceKkICAY8TkF7AMns+LGJlZWUp5YIYIAAC3iFQVFxHSwrxFKFTTtxp/a2McEUpoRFamAsCLiGAxu0uOUh3hIH+V+44R0QBAiDwIwFXClii31VwjyocPAiAgPsJoA+WM85Y9Lc6Vl9G31RdLBN34+AMLM7EwgABEPAGgfqvn6H6I896I1hEKT2BpMGHKCHtcun9hIMgAAIgoJeAKwWsgoICpccVsq/0XgPMAwF3EXjt4wt0pKTeXUG5JBoWrho6nnJ0fyujR4FSQqPEMB8EnEmgoeIL4t5XaNzuzPNzm9cJ6f0o6fptbgsL8YAACHicgCsFLI+fKcIHAc8T2HG0jt7dijJCmS6C2/pbGWHLpYT5Q64zsgRzQQAEnEbAXzpYt30ENZz7wmmew1+XEkjs8hgl9sh1aXQICwRAwKsEIGB59eQRNwi4mADKCOU5XBauDqd96+oyQT20UUqohxLmgIBzCdQfmEHcvB0DBGQhkJTzESW0GSqLO/ADBEAABCwhAAHLEowwAgIgIBuBeQU1VFbZIJtbnvCHywRTs8vp64TvPC9cqQ/8+QF9qG+bTE/cAQQJAl4igFcHvXTaDok1uTUlDy1xiLNwEwRAAAT0E4CApZ8VZoIACDiIQMGuWio8WOcgj53vqmjMvqvmFFX6wD74RPEqofPvOCIAgWACDdX/pLp//AR9r3A1pCKQkD2ekvrmS+UTnAEBEAABKwhAwLKCImyAAAhIR6CouI6WFKIPViwOxsv9rYzy7ds6k57P6WN0GeaDAAjISID7Xu2+ixrObJTRO/jkYQIsXrGIhQECIAACbiMAActtJ4p4QAAEAgTmrqimamhYtt0IFq6KW5ykA5Xltu3hRsO/7n4F3dGlgxtDQ0wg4CkC9V8/Q/VHnvVUzAjWAQS4fHDwQSL/VwwQAAEQcBsBCFhuO1HEAwIgECCQ73+JcKf/RUIM6whwmWBaZjUas0eJFP2wogSI5SAQZwINJauo7ssHUToY53PA9k0JoHwQtwIEQMDNBCBgufl0ERsIeJzADr949a5fxMKInoDob3XAd5pKamqiN+hxC9wP66+Dcig9OdnjJBA+CDiQgL900Md9r/z9rzBAQDYCiVf+lhKveko2t+APCIAACFhCAAKWJRhhBARAQEYC1bUNNHcFxJZoziY1vZZ8bUtoT9X3aMweDUiNteiHZTFQmAOBGBGo2z2ROAMLAwRkJJA0+BAlpF0uo2vwCQRAAASiJgABK2qEMAACICAzgXkFNVRW2SCzi1L6xv2tytNL6auqMxCubDwh9MOyES5Mg4ANBOqPvUj1B2bYYBkmQSB6Agnp/Sjp+m3RG4IFEAABEJCUAAQsSQ8GboEACFhDAGWE+jmiv5V+VlbORD8sK2nCFgjYR6Ch4guq2zECfa/sQwzLURJA+WCUALEcBEBAegIQsKQ/IjgIAiAQDQGUEUamJ/pbHasvo2+qzkdegBmWEuB+WH/I6UNd01taahfGQAAErCMA8co6lrBkHwGUD9rHFpZBAATkIAABS45zgBcgAAI2EsBrhNpw0d/Kxktn0HS7tFRaeF1fNHU3yA3TQSAmBNC0PSaYsUl0BFA+GB0/rAYBEHAGAQhYzjgneAkCIBAFAZQRNobH/a2q0s+iMXsUd8qOpWjqbgdV2ASBKAn4xau6Lx9E0/YoMWK5/QRQPmg/Y+wAAiAQfwIQsOJ/BvAABEDAZgIoIyRCfyubL5lF5gdlZ9Hsa3paZA1mQAAEoiWAFwejJYj1sSKA8sFYkcY+IAAC8SQAASue9LE3CIBAzAh4tYyQhauUdmfoaMNp9LeK2W2LbqPf9OpGt3TIjs4IVoMACERNgF8b5FcHMUBAdgIJ2eMpqW++7G7CPxAAARCImgAErKgRwgAIgIATCBQV19GSwlonuGqJjyxcNXQ8hTJBS2jG3ghnYXE2FgYIgEB8CLBwxQIWBgg4gUBi79coscMvneAqfAQBEACBqAhAwIoKHxaDAAg4icC8ghoqq2xwksuGfUV/K8PIpF3w/IA+1LdNprT+wTEQcCuB+hOvXxSv/P2vMEBAegLJrSl58EF/r4DW0rsKB0EABEAgWgIQsKIliPUgAAKOIVCwq5YKD9Y5xl8jjrJwdTjtW5QJGoEm+dz05CT6Q04f6preUnJP4R4IuIdAQ8UXVLdjBMQr9xyp6yNB+aDrjxgBggAIqAhAwMJ1AAEQ8AyBE2X1tODDC66Jl8sEU7PL6euE7yBcueZUGwcCEculB4uwpCTQUP1Pqtv+MyL/VwwQcAoB7n3FIhYGCIAACHiBAAQsL5wyYgQBEAgQcEMZIQtXie2/pwO+01RSU4PTdTkBiFguP2CEJwUBiFdSHAOcMEoA5YNGiWE+CICAwwlAwHL4AcJ9EAABYwScXEaI/lbGztpNsyFiuek0EYtsBCBeyXYi8EcvAZQP6iWFeSAAAm4hAAHLLSeJOEAABHQRqK5toLkrnJW1xMJVcYuTVFxTSZU+d/bw0nV4Hp/ULi2VFl7Xl9KTkz1OAuGDgHUElJ5XuyeibNA6pLAUQwIoH4whbGwFAiAgBQEIWFIcA5wAARCIJQEnlBFymWBaZjUas8fyYjhgL4hYDjgkuOgYAhCvHHNUcFSLQNrl/tcHD4ENCIAACHiKAAQsTx03ggUBEGAChQd9VLDLJyUM9LeS8likcopFrOf9rxPyVwwQAAFzBPDaoDluWCUPgcQrf0uJVz0lj0PwBARAAARiQAACVgwgYwsQAAG5CMhYRpiaXku+tiW0p+p7lAnKdV2k9AY9saQ8FjjlEAIQrxxyUHAzNAF/8/ak67dRgj8LCwMEQAAEvEQAApaXThuxggAIBAjkb62lnUfj308KjdlxKc0SgIhllhzWeZkAxCsvn757YkfzdvecJSIBARAwRgACljFemA0CIOASAifK6mnBhxfiEg36W8UFu2s3fX5AH+rbJtO18SEwELCKQMOZjf6G7XcR+cqsMgk7IBAXAmjeHhfs2BQEQEACAhCwJDgEuAACIBAfArFu5i76Wx2rL6Nvqs7HJ2js6koCs6/pSYOys1wZG4ICASsIQLyygiJsyEAgIb2fUj6IAQIgAAJeJAABy4unjphBAAQUAjv8JYTv+ksJ7R4sXDV0PIX+VnaD9rj93/TqRrd0yPY4BYQPAk0J1J94neoPzEDmFS6HKwigebsrjhFBgAAImCQAAcskOCwDARBwPgFu5j7v/RqqtknDQn8r598Rp0Uw5crOdN+VXZzmNvwFAXsI+EsF679+luqPvWiPfVgFgVgTQPP2WBPHfiAAApIRgIAl2YHAHRAAgdgSKNhVS4UHrW3mzsLV4bRvUSYY26PEbj8Q6Ns6k57P6QMeIOBtAn7xqu7LB6mhZJW3OSB6VxFA83ZXHSeCAQEQMEEAApYJaFgCAiDgHgKchTV3RU3UAXGZYGp2OX2d8B2Eq6hpwkC0BLqmt6TZfXtSu7TUaE1hPQg4joDy0uDuiUTV/3Sc73AYBMIRSMr5iBLaDAUkEAABEPAsAQhYnj16BA4CICAILCm8QEXF9aaAiMbsu2pOUaXP2kwuUw5hEQj8QCA9OYlmX/MveKEQN8JTBNCs3VPH7alg0bzdU8eNYEEABEIQgICFqwECIOB5AmaauaO/leevjWMA/Lr7FXRHlw6O8ReOgoBZAvVfP+Pvd/VHNGs3CxDrpCaA5u1SHw+cAwEQiBEBCFgxAo1tQAAE5CYwr6CGyiobIjrJwlVxi5N0oLI84lxMAAFZCLCAxUIWBgi4kgD3u/K/Mtjgf20QAwRcScDfvD158EEi/1cMEAABEPAyAQhYXj59xA4CIBAgsH6fj9Z/6dMkwmWCaZnVaMyO++JYAu0aqmj+qXxqe9vjRFkQshx7kHC8CQHud1XPzdrPfQE6IOBaAsi+cu3RIjAQAAGDBCBgGQSG6SAAAu4koNXMXfS3OuA7TSU10Td6dyc5ROUEAguPLaau21+96Oq9i4mu/5UT3IaPIBCWwPHSnXTpnltRMoh74noCSddto4SMfq6PEwGCAAiAQCQCELAiEcLnIAACniGQv7WWdh71vyaYXku+tiW0p+p7NGb3zOm7N9CnTn9Agz99tnGAfSdcFLKaoxzFvSfv3sgqaitp0d7l9NaB92lh53M0oPrv7g0WkXmeQEL2eErqm+95DgAAAiAAAkwAAhbuAQiAAAj8QOBEWT398eBh+qrqDIQr3ApXEBha+y3NXP8oJVSVNY2HxSsWsVjMwgABhxDY/t0+mrPlT3SiskTxOCOlBb3b5kNKr//eIRHATRAwRiAp5yNKaDPU2CLMBgEQAAGXEoCA5dKDRVggAALmCEzdspsOn6s0txirQEAiAtz3atGW6ZR6Ynd4r27+D6I7/69EnsMVEGhKQGRdrT7yMfE/q0dOm060IGkhsIGA6wgg+8p1R4qAQAAEoiQAAStKgFgOAiDgLgIsXrGIhQECTiew+PCL1HHPMn1hdOpPNOXPRPwVAwQkI8BZV/N3LqYDZUdDevZfndvQ3dV/kcxzuAMC0RHg0kEWsTBAAARAAAQuEoCAhZsAAiAAAkEEkIWFK+F0App9r/QExZlYnJGFAQISEAiXdaXl3hsdj1O3C1sl8BwugED0BBLS+1HS9duiNwQLIAACIOAiAhCwXHSYCAUEQMAaAoUlpTRnz35rjMEKCMSYQNi+V3p8QTaWHkqYYzMBPVlXwS5wP6x1rd6y2TOYB4HYEEjskUuJXR6LzWbYBQRAAAQcQgAClkMOCm6CAAjElsAvC3fQqeqa2G6K3UAgSgK6+17p2YczsUbNxkuFelhhjmUEjGZdBW88NLsLPdfwJ8v8gSEQiAuB5NaUPPggkf8rBgiAAAiAwI8EIGDhNoAACICABoEPT5TQvKJDYAMCjiLwVtHvKGt/gbU+o6zQWp6wFpJA8AuDZlH9tnNzGl291OxyrAOBuBNIvPK3lHjVU3H3Aw6AAAiAgGwEIGDJdiLwBwRAQBoCyMKS5ijgiA4Cpvte6bCtNHdHk3c9pDDHBAEz5YKRtkE/rEiE8Lm0BJB9Je3RwDEQAIH4E4CAFf8zgAcgAAKSEkAWlqQHA7eaELijej89unE6JVSV2Uvn+l9dLCvMusLefWDdEwT4VcG3Dqym1Uc+tjzeDi2y6N0Wiy23C4MgYDcBZF/ZTRj2QQAEnEwAApaTTw++gwAI2E4AWVi2I8YGURLoU1dKuR/dZ794pfaTRSz+hQECJghE2+dK75boh6WXFOZJQ8CffcUvDyakXS6NS2YdOXToEB0/ftzw8l69etHZs2eVtRkZGTRgwADDNtQLSkpKqKioSPlWx44dqVu3bhHtqdewP9nZ2WHX8PxIcyJuigmOIyDuuBX31HHBx9FhCFhxhI+tQQAE5CeALCz5z8jLHnLT9he+mm993ys9UDkLi0UszsrCAAEdBFi44myrRXuXE/9zLMYfOjfQT6tXxWIr7AECURNwU/bV/PnzKTc31zCTt956i7Zt26asHTx4MC1fvtywDfWCGTNm0NKlS+nqq6+mvLw8XULT3XffTZs2bVLMRFq3bNkyeuGFF2jz5s1R+YnFziMg7rgV99R50cfPYwhY8WOPnUEABBxCAFlYDjkoD7r5h5NvU7/PX4hv5BCy4svfIbvb0edKT+gZKS1oYfYh6nZhq57pmAMC8SPgst5XLOzk5+c34blnzx4qLy+nyy67jLp06dLk85kzZ9KGDRssEbA4Q2bo0KGUmZlJb775pq5sLiF4jRo1inr37q34MXny5JBiXKdOnZQYiouL43d3sHNcCIg73qdPH5o9G1npsToECFixIo19QAAEHEsAWViOPTpXO/5f5Z/SbeufkCfG5v7n3vnFQmRkyXMmcfaEs6wOnDlK83cuJu53Fa+BfljxIo99jRBwU/ZVuLhFdhMLRdOnT9ecalVmy6JFi+jDDz8kFsX0lCLu3LmTfv/73yuCF3/lssCHHnpIEdwmTpxIkyZNauIvBCwjtxxzQSB6AhCwomcICyAAAh4ggCwsDxyyg0KMS98rvXwgZOkl5dp5LFy9tf99Wn10A52oLJEiTvTDkuIY4EQoAi7LvrJDwGJxqaKiwlBfLLGG/RkyZIju+6deF6pvluh/dM899yh2ufSRh7qHl1gr7IXqp2XWT90B/TBRzz7q3mWh/P3kk08aba1mJD4L1ztM7GEnHz2xavEzsk5vDyy9NoO5sH9ird7+bUbvhBPnQ8By4qnBZxAAgZgTQBZWzJFjwxAEuO/Vwi+epvSjn8nP6Ob/uJiVheEJArFqzm4WJvphmSWHdXYT8Er2FXM0moH1q1/9iubOnUvffPNN4Bi4/HDhwoUhs6ref//9Jms4q4pLAadOnarZB4sbsT/33HNUUFCgZFypB+83a9YsGjNmTODboXp8qXt4cZYZlxZyDy4xNm7cGGgkb8ZPM3fRyD7MgcU+ZqBVOiniFjxfeeUV4jg5E+3pp59uxI7XP/HEE014Cxt28NGKlZlxSSj7EqqJv5l1kTIFOQPwz3/+c6O7G+4eqrn07NnT8L03czecuAYClhNPDT6DAAjEnMA5n4+mbtlNp6prYr43NgQBNYGFxxZT1+2vOgsKC1n8i/tlYbiOAPe32li8RWnQHqvm7GYgcj+sv16yjTr4DppZjjUgYA8BD2VfMUAjAhb/ZV/0y/r5z3+u8H/77bcVQYA/e++995oIEnPmzCEWVYRowX2sOHOLRSS2pdWUnUWbKVOm0N69e5XeXLfddpuS6cXrPvjgg4AAoRafONNINJvnvViM4TF+/HhatWqV0jNL+P/II48onx07doxeffXiv7/N+GnmAprZh8Uc4TMLciJ7jWNWZ5yJ+JmpYMfnFIm3WgTjM7GKj9pvFs9YVFOfIZ8tn03wi5Fm14UTsEQvNfU9ZDFTCKRa91DYC+ap596buRtOXQMBy6knB79BAARiTuCNI8co78i3Md8XG4KAIPDU6Q9o8KfPOhdI3wlE19yOPlnOPcFGnrNwtWjfcuKvThk9MtvRX5td/MstBgjIQMBL2VfM24iAxfODs4BYbGKRiEWs4D5awQKLumxQLVIFr+NMGc4eCiVuhdqP/dPqgaXOzmIxTZ25xWvM+mn0vkazD/f+WrNmjSLo8QuLau4sOHHTcnWc/BLfggULAuKQmnfwGdrFZ+TIkYqQFsxc7TvvHdzLzOy6UAIWN3fn/m5ajwfo5WLk3hu9F06fDwHL6ScI/0EABGJGgLOwflW4g8756mK2JzYCAUFgaO23NHP9o5RQVeYOKMjKcuQ5nqj8jt7zZ1pxxlU8G7NHA29yh070H7ULozGBtSBgDQGPZV8ZFbBYAGARJjhjRggHXBYmMprYthBdhMASfEhC0GG7RUVFgY9ZcNiyZQsNHz68idjEk0LtF0nACt5HbGjWT6OXLpp91KWELPhxJhMLQ2qRTy1E7dq1q8k5heKtzsBSn0O0fLjvFmd0aYmG4ownTJjQpB+a2XWhBCwhiIV6qEAtLKq5ReIZ7h4avRtOng8By8mnB99BAARiTgC9sGKOHBv6CXDfq0VbplPqid3u49FtqD8j6/8gK0vik+WywI3fbqG3DryvNGWXuUxQL8aFnc/RgOq/652OeSBgCwGvZV8ZFbA4q2f58uVN2IcSDkQ2lLrsLXixnjnBa0QZnpY/4TKwQvmvxwc9cyJdSj02ws1RC1CiL9jq1asDvcf0CCpCHFKfSaTeUWb9FoKd6DPFmXN6Xp80uy7SPVSXnAaf1Y033qhkEarFtkhcIn0e6T645XMIWG45ScQBAiAQMwJ4kTBmqLHRDwQWH36ROu5Z5n4enJV1jb/MsPvN7o9V8ghZpDpw5qjykuDGb7e6QrRSI0c/LMkvoBfc82D2VawELD3XR0vk4qwjzgji3k6ccbRv3z7as2dPoDG51QKWWT/1rOM5QgjSMz+U6KfuoRWcUaRuOs4lc1pDlIyqS/ciCTFm/eZX/MaNG9eokTyLWaNHj6brrruuSemg8NfsOq041NlV3PMq1NAqpY3EJdLnes7ZDXMgYLnhFBEDCIBATAkUlpTSnD37Y7onNvMuAcf3vTJ7dNf/6mK/LO6bhREzAk5pyG4FkJw2nWhBEkoJrWAJG8YJeDH7KlYCFgtNkcbMmTMbZeeohRr1Wi6Z48G9lawWsMz4GSku9edCCIpmHzWXUL2sQpXKqc+be4w9/PDDinuRhJho/GYRcsWKFfThhx/Spk2bGuEK93qlmXUQsIzcRuvmQsCyjiUsgQAIeIgAC1gsZGGAgJ0EXNf3yiws0fydvzZvbdYK1mkQEJlWQrhyal8rs4f7X53b0N3VfzG7HOtAwByBtMsp+fptRP4sLK8NI03czZYQhivd0uItRBpRevaTn/yEOnbs2KRUzmoBy6ifRu+KEILM7iNe52MuPIL7S+nJwBL9oMyUEJr1W3BiUYp7m61fvz7w+p9oSh+Opd51WgIWZ3MNHepvjeAfejKwjGSmRRL+jN4Pp86HgOXUk4PfIAACcSVwqrqGuJQQAwTsIuDqvlfRQGMRq1P/iz2zsq6IxpIn1wYLVm7paRXNYaIfVjT0sNYMgaS++ZSQPd7MUsevsaLpbs4AACAASURBVFPAEn2FtF6aE+C4xIv7MqkbwwuhR6v5N6+zugeWWT+NHn40+6ibuHP2FA/+qm6sLwQVzlJbu3ZtE/fYRv/+/n9f+4dajIokxETj986dOzX7XkUq7TOzLlQc4ZrCMws1F62eYkaFW6P3wunzIWA5/QThPwiAQNwIzCs6RNzUHQME7CDwVtHvKGt/gR2m3WOTs7G6+/9PZ7eb/aJWP/TOCnGynFUVyLDy97VyQxN2Ky8x98N6t82HlF7/vZVmYQsENAmwcMUClleHnQKWEJo4y2bVqlUhX8ULFlTCNQ1XCzlWZWCZ9dPonYlmH9HYXC1OiWwq8fqj+tU8rR5aoQSeSAKWGb9ZgBo7dqyCSOtFRPXn6swos+t4n1BxcEnl0qVLNUtO1euCs8EicYn0udH74dT5ELCcenLwGwRAIO4Ezvl8NPGTrXH3Aw64j4Bn+15ZcZQiQ4tfN/RgM3gWpzir6sCZI7S9ZJ/SiN1rZYFmrhH6YZmhhjVmCCTlfEQJbS6WGHlx2ClgqcUmFl6efPJJGjJkiJLxwmVknEHEZXCPPPIIzZ49O4BfZPzwmgULFlC3bt0Ca1544QXltTge4QQsIyVyZv1kH1hw4QbzXOLIfoYbZvcRpYNsW50hpBZ7OFtt//79lJubq7jAmVnz5s2jMWPGKOzeeOONwGdqGzw3khBj1m9xt9RnL5g98cQTSh+z4D5e/LnZdaHiUDeFZ7Fv2rRpSlYYf5+FVcEsOOMvEpdwn4sHCDie4AxD/l60n8v0ZxUELJlOA76AAAg4jsAbR45R3pFvHec3HJaXwB3V++nRjdMpoapMXied5BmXG3b2Z2fxV87SuuQK15Qenqj8ThGn9vtFqh1+sariwkXxChlW5i4o+mGZ44ZV+gkkdnmMEntc/Au/V4edApYQK6ZOnRoQnYI5awkYasEmeD6LIXfddZcifmn1TxKZSmIdC1n8iiGLFKFKwcz6yev08FPHwKKTER5q8UirOXtwvzAWYZgLDyH0if1Z1GJukyZNaoQ1klBjlg8LRPfdd1/Is+fzYIFSXT7Ke5ldFy4O5v6LX/yi0YuI0XIJt5+6RFIrGy7az2X68woClkynAV9AAAQcSYB7YXFPLAwQiJZAn7pSyv3oPohX0YLUs54ztFr4SxBZ2OJeWlmXS5mxJTKqWJxisYpFKy4HhFCl55CNz3mj43HqdgGZtcbJYUVEAv6G7cmDD3qycbuaDQsg+/bto4kTJzYRNsS8ZcuWUX5+PvXp06dRppTez3ke2+AG3seOHVOWsa1hw4YpGVlag0WMJUuWKL7x6NKlC1133XUBH1k44vG///u/jTKfWPBZuHBhYB3HxSOc/+r9jfrJ/Lg8jV/0mz59esRrp2amh8eiRYuUF/xYfPr973/fROzhePkFR85kY7YsWglhSLz+x3vecsstCm+tLLFI5xsNH5Ftp46Vz3L48OFKdlioYWZdpDiETebJvKLlEm4/Fsz4vHgEv7DJ34v2c90XLQYTIWDFADK2AAEQcDcBfo2QXyXEAIFoCHDT9he+mo++V9FAtGotlyHy4B5bolE8f+XfN291UfhSf6Zz3+DMKBahWJBicaqi9rzyz8d/+B6bhEilE6yF07gf1rpWb1loEaZA4CKBxCt/S4lXPQUcIBA1Ae5Fxb+MCFhRb6phQE8mlR37wqa3CUDA8vb5I3oQAAGLCEzdspsOn6u0yBrMeJHAH06+Tf0+f8GLoTs+5tVDHqL5iU2zMFHK58yjHZrdhZ5r+JMznYfXchJIu5ySr9/m+ewrOQ/HWV4J0Uj9ql+8IoCAFS/y3t4XApa3zx/RgwAIWESASwi5lBADBMwQ+K/yT+m29U+YWYo1EhB4a8gDNL8OPcskOArLXPht5+Y0unqpZfZgyNsEEnu/RokdfultCIjeEgJc4tezZ8+QpZCWbKLTCAQsnaAwzVIC0gpY6jrNUBFzbe71118fsr42GlL8hwPXFusdkWpg9dqxe55T/LSbA+yDgB0E5hUdog9PlNhhGjZdTAB9r5x/uBCwnH+GWhGgH5Y7zzVUVBfqW1Cl7xIqre1CWSnHqE2zi72Toh384iC/PIgBAm4jAAHLbSfqjHikFbDUnfL1oOQfoOAXDvSs05ojnlItLi7WbcIpP8BO8VM3eEwEAYkInPP5aOInaP4r0ZFI7wr3vVr4xdOUfvQz6X2Fg6EJvDL817So5jsgchmBDi2y6N0Wi10WFcLRInDmQhf64uw4Olblf9Thh8EC1q2X5lKzxPNRQWPxikUsDBBwGwEkRrjtRJ0RjyMELH5+k1Mlg8eJEyfoz3/+M+3du1f5SOvJSDPH0KlTJ2WZEQGLX644fvw4ZWRk0IABA8xsG5M1TvEzJjCwCQjYQOCNI8co78i3NliGSTcSWHhsMXXd/qobQ/NUTBCw3Hvc6Ifl3rMVkXHm1ccl/0qnapr+XaNd6n66tV2uaQiJXR6jxB7m15veGAtBAARAwKUEHCFghROm+HnK8ePHK094jho1il59Nfq/CJgRsFx6PxAWCICAQQKchcUN3bknFgYIhCPw1OkPaPCnzwKSCwjMv+Xf6a3z+rO2XRCyp0L4Q+cG+mn1Kk/F7KVgOevq45KpIUPukvAutSATP98pl/hfHvz//M8PNvcSTsQKAiDgEgLcrql3797SReN4AYuJirI4/ufgrCnOONqwYQP94x//oPLycuUAunTpQtddd12TkkORBrlp0yZl3uDBg5WvM2fOpAMHDlB+fj5NnDiRevToQQsWLFDs9enTh6ZOnUrr169XPuffz549O3DQwiav4xJH7q314YcfBvyYMmVKIGOLyyZXrlxJx44dI74wt9xyS8SySBbweG+2KeLjdcOGDaNu3bo1uXChUj2D/eTfC5uheAUbV6/hz8L5Id1PAhwCAQsJFJaU0pw9+y20CFNuIzC09luauf5RSqhC4283nC0ELDecYugYMlJa0F8v2UYdfAfdHahHoyuq+BltOzMpZPSnTp2i0tJSj9JB2CAAAl4lwHrErFmzpAvf1QIWCyrTp08PCf3qq6+mtWvXBj5XC2HqRZwBtm3bNsrNzVWyvFjgEmIRHywLT2+88YbyOYtey5cvb2LzkUceocLCwkC5o9r+K6+8Qvv371fWB4/Jkydrfp/ncaN7Fs84+yx4sF9cehncFyxUDyzx/XB+hvKF/XjiiSc0Ywvlh3Q/CXAIBCwmwAIWC1kYIBBMgPteLdoynVJP7AYclxCYM/I/aPU5axo+uwSJ68JAPyzXHWkgoEgZWM2rN1Gyz2AGVtrllHjJre6FhshAAARcT4D/Hj9ixAjp4nSFgDVjxgxaunQpqQUpdRN4FnJuv/12ys7OJs5YWrFihSLu8NBq/q5VQqgWt1ik4gwsHkVFRcozppGEIZ7Ll2DevHk0ZswYxQ/O7FqzZo3yfRbEOI777rtP8ZMztYSPGzdubJJNxZll48aNU9axqDZt2jQlk4u/v2rVqoDoxeIY7yeGXj/V4pfal2Be6hJO5sIxsR/8fSHq8d5W9SeT7icIDoFACAJcSvirwh10zlcHRiDQiMDiwy9Sxz3LQMVFBCBguegww4Qypl0XmlX3J28E66EouQfW347/L/HX4JGefJrGtH/WWCP35NbKq4MJGf08RBGhggAIgEBsCDhewFKLKyy6PPzwwwo5IWpxRpG6pE9gDfd5JAFr165disikHnqEoWARhzOXxo4dG/A3OFts5MiRSlaTlsgm/A/O+AoWqi677DLavHlzwFUzfobjKewFZ7MF+xHKz9hcc+wCAvEhgFLC+HCXeVf0vZL5dMz79pvb/oM2ViADyzxB56xEPyznnJURT09V96B13/2m0RJ+fXDQJX+hLs13GTHl73v1W0q86ilDazAZBEAABEBAHwFHCFgsjrRq1apJRKJXFX+gJaBwNhKvCxabeH4oIYc/CydgGRVqxD7BQpIIRuyllaF09913K+WKLFYFi1u9evVSsq+CM6yEXc6A6t//4lPAq1evDvTZiiRghfIz1Lobb7xRKWHUEtl4b7UfWplk+q4pZoGAcwmglNC5Z2e15+h7ZTVReexBwJLnLOz2BP2w7CYcP/ucgXW48kY6c6ELtWl2jLq23Gws88rvekJ6P0oa+BGRPwsLAwRAAARAwHoCjhCwwoXNgsvPf/7zQOlduLkspnDJH/ebeuedd5TsJq3MoHACVqSMp1A9sEKtC/fiYSgBi4W5oUOHKqEGN61Xxy/WqzPTIglYRuMT/nN/LPHPwWcgenuhjND6H2BYlJ8AlxJO/GSr/I7CQ1sJoO+VrXjjbhwCVtyPIKYO5LTpRAuSFsZ0T2zmDAJK6eD/3965AElVXXt/DQMiOIAD8hogQoJDiQYCREUgIlyCgt4xBj+Jz1yMER+feuVqPq3Ki0pS17KUMvkiSYkJ8UqCRNFADHgVJVwVUUHjKBIEI5+IwyOMPEZmgEG/XmeyJ2d6zuk+ffp093n8dpU1Or3P2mv/1u7G/rPW2pUt/4/OgAAE4kVg27Zt1oYGDx7saWM7d+6U/fv3y7BhwzzNd5uk6x4+fFg6d+7seW3VO3RkWzsoH/PaYI4PR0LAUgHGCX5VVZXjTXuGgQo9v/3tb2Xjxo1WJpPTiKKAZe/v5UXAsmdwFUrA8nLuELC8UGJOHAk8W7dH7t20NY5bY08eCSze9BPpuXmFx9lMixqB68+7WTY05NjkOWqbxN82BK6t6ivfOvIgVCDQSqDDoFukQ3X7C5lABAEIRJ+AikirV6+WXr16SU1NTdYNHTx4UFasWCGHDh2SWbNmZZ3vNGHdunVWf+ujR4+2vty1a1fRSqwRI0Y42lQ/X3zxxdZnOnXqZM11mq8+Llu2zOrH7WVPvjZRgIciIWD5ET60v9Tll1/eeluglv4NGjRIhg8fbolhequglt8hYLWcqkwllZlet5dAZjuf+mZzKufM9hyvQyAOBG58tVbea/gkDlthDzkSoO9VjsAiOB0BK4JBC8Dl+QMbZFTTcwFYwkTkCaRuHex41npKByMfSDYAgfYE7KKQFwFLhaFnnnmmVYfwI2CpWGYyvvT7tgpXKoaZ5BUVpMaMGdPGWSNI6S+NYLVly5bWS9/69evXZr4KXfr6uHHjsmZqhelcxFbAMr2ZtLTtzjvv9Nx0XYMT9hJCu4+Z+koZBnYBsFAZWH5ExjC9EfAFAoUmsKvpsFydupWQkSwCFzdtltlr5khZ475kbTxhu71i6g3y7ie7ErZrtks/LM6AIdBh+K+kQ/+rAQIBCMSMQHoWVDYBS0v39MI3FZvMyFXA0rK+lStXWo9PmjSpTdnghg0bpLa21npt2rRpYhelzGuaNDJ27Fhrjs7V32vZo9oyw4hdPXv2lOnTp0cqarEVsDI1R9cImf5QUczAUv/NDYVODd71dXuZof3WxKAFrGuvvdZ6g6lQaHpd2d8B2nfspptuktNOO02uuOKKjCWfkXrn4CwEfBB45P3tsuj9D308ySNRJHDasXq5b9VViFdRDF6OPtdM+ZbUNX6c41NMjwMB+mHFIYr57aEsJVyVpwQsBgQgEB8CKkTpP3v37rU2ZTKg3AQsFZ1ULDIZUma+PpurgGWyr1TPmDp1ajuoS5cutbKq0rOwnDKqjBiW7rdmiKmv6SJYFCIYewHL3sDcBGTBggWiv9eRScDyIvwYm36FIT9N3HXNJUuWWDcTas3q7373u9ZbBvU1FY2uvPJKq0l9urDk10+35/70pz/JddddZ2FwuolQBbZHH31U3G43jMKbBB8hECQBSgmDpBleW9q0/f6/zqPvVXhDFKhnCFiB4oycsdsGVsqlTb+JnN84HAABSgcDgIgJCISPwPLlyy3xSoWoL33pS9b3ay23cxOwjHikPaeGDh0qlZWVsnbtWmtjuQpYmjGla2t2lVPvKuObPdNK13ErCVy4cGEbv42olZ6VFb4oOHsUWwHLCCe6bXNDnqbKPf300/LBBx+I9sRyu4XQlN6pIqk9s7SpmR4UzTDK9Za+bL2l/ApYui/7Ho2vqqRqwzhVZXWPixYtalM+GbSAle6H8tGURTtrJ5EtKm8Q/IRA0AQoJQyaaDjt3bPzMRm57v5wOodXgRNAwAocaeQMPlL1kQw9wo2zkQtcng6Xj1gqZb2zN3TOcxkehwAEikxAxSD9DmsEJCMOuQlYKjrpqK6ulm7dulnZW34FrExbNc3kdU569pTxUXtjGb+NH/ZsLtU1VCu46KKLLF+jNmIrYKlKevfdd1vZP/ahmUDf/e53rUZlEye2XHNrz7TS/zbZTeY5FX1UGAqbgKX+qW+PPfaYJcqZoW82Fe1uvPFGz72/sglt2V5XZvfff38bP9QfFbTuuuuuNhliUXuT4C8Egibwyy3b5MntdUGbxV5ICNx24AU5//k7Q+INbhSDwORzr5SDR//Z76IYa7JGuAhoP6wnKp+Vik//Hi7H8KZgBLh1sGBoMQyB0BHIJmClOxykgKUZU7t37xb9mamJuxG3+vbt29rXyvhtyg2NX6eccopMmDAhdJy9OBRaAUsFqE2bNll7yOf2OrudqqqqNj2YtE+Um/3053TeRx99ZKmUo0aNasdWr7h0et3t98aA8eGcc85pZ1NvUtRMpnS/nQJr5uprTrbMM379zLaPdPv5xs3L4WUOBKJMQBu6azYWI14E6HsVr3h63Q0ClldS8Z5HP6x4x7fN7igdTFCw2SoE/lmel62Ju2EVpIBlSgaNbc2m0ooxp+wp09tKE1p0aKaV3Wftn9Xc3GwJXOZ59VWHag5RyMgKrYDFGwUCEIBAnAnUfnxA7nhjY5y3mLi9ad+r+W/+UCq2vZi4vSd9w2eM/3rSEbD/fxCgH1YyjkL56FVSVtlSycGAAATiT6CUGVi6to6jR49aGVj6U3tznXXWWW1uKDRR0HJGk6nVp0+f1hsJzS2FJhtLM7ZeeeWV1hsTtX+XJg5pCWKYBwJWmKODbxCAQKwJUEoYr/DO375QvrDhoXhtit14IoCA5QlTYibRDyveoaZ0MN7xZXcQcCJQSgHL7o9WZ2mWlWZWaZbVjBkzPAdMW/507Nix9Rn9bxXDVLSqqKiw+oOr3XHjxlntlsI6ELDCGhn8ggAEEkGAWwnjEebv731axr/wo3hshl3kROBgxUkyeWT7NgA5GWFyrAj079pTnui6MFZ7YjMtBMoqRkr5mFUiHU8ECQQgkCACYRGwFLm9kfukSZMcs7DSQ5N+Q2Ftba1oRpb9JkJj197wPYwhRsAKY1TwCQIQSAyBoG8l7NN0SE7f39JE+JOOnWRzt0rZd9zxieFZio1OPPqh3PX8bClr3FeK5VmzxAQQsEocgJAuP7H3ILn7s5+H1Dvc8kUgJVqVj3ic0kFf8HgIAtEmUGwBS8Uk7V3l1pNq4cKWvyTxki2lWVvLli2zMrZqalpuTU1v7m6io3a99vkqVUQRsEpFnnUhAAEI/IPA2j31MvetlgaK+YzqA/Uy+uPd7Uy80HuA7OgavWty82FRrGe179WCV+dI57raYi3JOiEjUNe3WmqGnh4yr3AnDATuGfiZfKVpeRhcwYcACHQY8j3p8PnvB2AJExCAQNQIFFPAWrRokVXap72otF9V+lBB6vHHH7d+7SUDa/Xq1VbW1rRp06Rfv37Wc+kZWWYNBKyonUz8hQAEIFAiAipgqZDld5x4pEkm7/pAjvv003YmjnToIH8c8AU52qHcr3mecyGw8L2fSdVbS+CTYAIIWAkOvoet0w/LA6QITNGG7Zp9RelgBIKFixAoAIFiCljmJkG3TCgjSGkj95kzZ2bc7c6dO2XlypWSXhZoGrqfcsopMmHCBMuGEcbIwPJxgB544AGrgRgDAhCAQJII1B85KkcdBCgvDHqn0oKrela6Tn2+7+dk9/FdvZhijkcC9L3yCCrm094dcqZcUTUw5rtke34J0A/LL7kQPaelg2etl7LjTw6RU7gCAQgUk0ChBCzNjDp8+LD06NGjNTtKRadVq1ZZWVh9+/aV0aNHW6/p7zdt2mRlU+lwy9Cyc1mxYoXU19fLlClTWu3r60bYsjeCX7dunWVfm7qPHTu2mHhzWiuUJYQ//vGPEbByCiOTIQCBpBPQP+B69uzpioEywmBPCH2vguUZZWsIWFGOXnF8px9WcTgXapXyEUulrHdL3xgGBCCQTAKFErCWL18ue/fuFXsmlBJWkUrXVBErfXTq1MkSmVTAyjQ2b05Vd6xd2862ecaeydWlSxfLDxW0pk6d6tp7KwzRD6WAdezYMQSsMJwOfIAABIpOYMPeffLTzX/Led2qw40ydv8e1+e0hFCbujPyJ0Dfq/wZxsnChuFT5PrK7nHaEnspAAH6YRUAahFMdhh0i3Sovq8IK7EEBCAQZgJacrdjxw5L2NG+U9mGClB6058O0zjd6RkVkdSu3gZoSvnMPC3p27hxo5VB1dzcLB07drT+svq0007zJDCpAKbPqr9uzeDVxw8//NCy36dPH8+2s+2/kK+HUsAq5IaxDQEIQCDsBPz2w9IeWHoLYfrY3L1S3qjsG/ZtR8a/xZt+Ij03r4iMvzhaWAIIWIXlGxfr3Tp1lYd7rZf+zVvisqXY74O+V7EPMRuEQCgILF261CoVTBewQuFcCJ1AwAphUHAJAhBINoGG1N+CfOf1d+S9hk9yBnHW3joZ0rDfek6bt7/d4yR5v6IHDdxzJun8AH2vAgIZIzMIWDEKZoG3Ut29rzx83IMFXgXzgRCg71UgGDECAQhkJmBKE+03BMIsMwEELE4IBCAAgRAS2NV0WK5e+7pvz05oPkrJoG96zg9e3LRZZq+ZI2WN+wK2jLkoE1gz+mtye5cOUd4CvheRwAV9B8l3j/28iCuylB8C9L3yQ41nIACBXAlo4/TKykoZNmxYro8mdn5oBSytB9W6Ty9jxIgRVt2ol+FUS6ope9maoOnh2r17t7WE1odm6syvvjc2Nsr06dO9uMQcCEAAAo4E1u6pFy0nZJSewGnH6uW+VVchXpU+FKHz4Kmxl8vc8qbQ+YVD4SVAP6zwxkY9o+9VuOODdxCAQLIJhFbAMh35vYRn3LhxnlTLTN38teO+ilhOQtgzzzxjNVfTOToOHDhg/fuMGTPauZet27+X/TAHAhCAgCHgtx8WBIMjoE3b7//rPPpeBYc0VpYQsGIVzqJshn5YRcHsaxH6XvnCxkMQgAAEikYgtAKWik2HDx92BfH2229bQpJmT3nJdNq5c6esWrXKuopSxafTTz/dEr3099p9XwWqrl27WrbsXfrVD82osq9jalU18ys9c0uFN/Xroosu8nQ7QNEizUIQgEAkCWg/rBtfrRUtKWSUhsA9Ox+TkevuL83irBp6AghYoQ9RKB0cXTlAHiifH0rfEutUqu9Vx/GpJvupnwwIQAACEAgngdAKWJlwaTnfpk2bHAUnt+dMFpWTSKXPrFixQnbt2iWnnHJKmxsAjFilQpUKVjpMllW6eKZCmF6x6SRshTP8eAUBCESBgDZzVxGLUXwCtx14Qc5//s7iL8yKkSGw+JxrZN4x+qJFJmAhcvTaqr7yrSM0dQ9LSOh7FZZI4AcEIAABdwKRE7BMRpRuyWvpoM5dsmSJHDp0yFVcMnZV4Jo5c2YrMSNgpa+1cOFC6dWrl9TU1LTO1TV02J/n8EEAAhAIgsCzdXvk3k1bgzCFDY8E6HvlEVTCpyFgJfwA5Ln9+QMbZFTTc3la4fF8CdD3Kl+CPA8BCECgOAQiJ2CZ3lgDBgyQqVOneqakglM20cvMueSSS1rL/5wELC07XLlyZRsBy2SF5SKqeXaeiRCAAARSBFTAUiGLUXgC2vdq/ps/lIptLxZ+MVaINIEHJ18vCw63XPLCgECuBLQf1hOVz0rFp3/P9VHmB0SgrP/VUj78VwFZwwwEIAABCBSSQKQELFOi16lTp5x7TGUTsPR2wscff7ydyKUlgbruqaee2nrzoPHDlBvqs8uWLbN6a9kzsgoZOGxDAALJJHDH6xuldt+BZG6+iLuev32hfGHDQ0VckaWiSgABK6qRC4/f9MMqXSzKKkZK+ZhV9L0qXQhYGQIQgEBOBCIlYJkywPQ+VV52vHTpUqu5utuzRqhSW/YsKiNO6e9ND6wtW7ZIY2OjTJkyRfr16yduZYZe/GIOBCAAgVwIaFP377z+jmhfLEZhCHx/79My/oUfFcY4VmNHYN5Xb5bFh3bEbl9sqLgEbhtYKZc2/aa4iyZ9teNPTolXz0lZ6icDAhCAAASiQSAyApYRmPxkX2ko7M9PmDBBBg8e3BohLQlcs2aN1SNLR3oZoPbHeuWVV1pfVx9UzNJ/TDmhvaRR19JbDXX07NlTRo4cyY2E0Xg/4CUEIkFAbyS88dU3paH5WCT8jZKTE49+KHc9P1vKGmnKHaW4ldJXBKxS0o/X2o9UfSRDj7wWr02FdTepmwbLRzwuZZUTw+ohfkEAAhCAgAOByAhYfntf2fdsbOjvVHDShu0qWu3evVu6dOliTdUsLbc+Vnr7oI5hw4a1mjW3G06bNs3Kxlq9erWo4KW21ebevXut0kLt19WtWzcOIQQgAIFACNR+fEDueGNjILYw0kJA+14teHWOdK7jxkfOhHcCc8+7VZ5q2O79AWZCwIUA/bCKdzQ6pHpedUj1vmJAAAIQgEC0CERCwDJZTop20qRJbbKncsVtBCb7cypmnX322aJiVCYBK30tc3OhKUvM1Nzd3kMrV5+ZDwEIQMCJwNo99TL3rRZhnZE/gYXv/Uyq3mq5TZYBAa8EELC8kmKeFwL0w/JCKb853DiYHz+ehgAEIFBKApEQsMwNf5rJNGPGjEB4mWyqqqqq1swo0+h91qxZntbQjC4VvC666CLLhvHT3mfLNIfv1asXDd49UWUSBCCQCwFuJsyFlvtc+l4FwzGJVm4//1ZZc5AMrCTGvlB7/t7ALjK9htiKwwAAIABJREFU6dFCmU+0XW4cTHT42TwEIBADApEQsFasWCG7du2yMq80A6sQw9wsqKV/M2fOzLqECmBr165tczuhWzN3FcYQsLIiZQIEIOCTgGZhaTYWwx8B+l7548ZTLQQQsDgJhSBAP6zgqXLjYPBMsQgBCECg2AQiIWAtWrRIjh496tqbygs001hdRTBzm6D9uVxFMr0RUYdd7DICltofM2ZMq3kELC8RYg4EIJAPgRtfreVmQh8A6XvlAxqPtCGAgMWBKASB/l17yhNdFxbCdDJtatP2s9Zz42Ayo8+uIQCBGBEIvYBl+kwpc6+lfU7xMbcQaobV9OnT2zRUz/WGQzM/XagyWVn2TDHjv/2WwhidH7YCAQiEhEBDc7N8c+3r3EyYYzwWb/qJ9Ny8IsenmA6BfxK4/rybZUNDy83DDAgESWBi70Fy92c/D9JkMm2peJVq2l7WuyaZ+2fXEIAABGJEIPQClhGFvJb2aWy0Ubv2nlLRyJ4JtXTpUqtnldrq06ePdOrUSerr662bAnWkC1JOcVa7y5Yts24WrKlp/wehZmbpzYZqq6KiQt5+++2cGsPH6GyxFQhAoMgE3mv4RDQTi+GNAH2vvHFiVmYCCFickEISuGfgZ/KVpuWFXCLethGv4h1fdgcBCCSOQOgFLFOWl0sPKW2urqKUvZm6RlbFp5dffll27Gj7N6Vqe9iwYdY/2YZbnyvznGZcaYaWCmU6VCTTGwjtQlq2NXgdAhCAgF8CtR8fkDve2Oj38cQ8d3HTZpm9Zo6UNe5LzJ7ZaGEIXDH1Bnn3k12FMY7VxBPo1qmrzO+9VYYeeS3xLPwA6FB9n+itgwwIQAACEIgHgdALWDt37pT9+/dL586drSbuXoYRkfr27SsTJkxo94gKWR999JH1+x49eki/fv28mLXmqO3Dhw9nFbu8zvO8MBMhAAEIeCTw5PY6+eWWbR5nJ2/aacfq5b5VVyFeJS/0BdlxzZRvSV3jxwWxjVEIKAH6Yfk7BypcqYDFgAAEIACB+BAIvYDlB7Up8yPzyQ89noEABOJA4N5NW+XZuj1x2Eqge9Cm7ff/dR59rwKlmmxjCFjJjn+xdk8/rNxII17lxovZEIAABKJCIJYClva60tI9px5VUQkMfkIAAhDIl8Adr2+U2n0t5cyMFgL37HxMRq67HxwQCIwAAlZgKDGUhQD9sLwdkbL+V0u5Zl6l+l8xIAABCEAgXgRiKWBpBla3bt3iFSl2AwEIQMAHAUSsf0K77cALcv7zd/qgyCMQcCcw+dwr5eDRQyCCQMEJaD+sh3utl/7NWwq+VlQXKKsYKeVjViFeRTWA+A0BCEAgC4FYClhEHQIQgAAE/kkAEUuEvle8IwpFAAGrUGSx60Sguntfefi4B4HjQADximMBAQhAIP4EELDiH2N2CAEIJJxAQ3OzfOf1d+S9hk8SSUL7Xs1/84dSse3FRO6fTReWwBnjv17YBbAOgTQC3+g/QG49Oh8udgLHn5zKvHpOylI/GRCAAAQgEF8CCFjxjS07gwAEINBKIMki1vztC+ULGx7iNECgIAQQsAqCFaNZCNAPywYo1euqfPQqKes2knMDAQhAAAIxJ4CAFfMAsz0IQAAChkASRazv731axr/wIw4BBApC4GDFSTJ55DkFsY1RCGQiQD+sf9BR8Wr4r6Ssdw0HBgIQgAAEEkAAASsBQWaLEIAABOwi1o2v1squpsOxhzLx6Idy1/OzpaxxX+z3ygZLQwABqzTcWbWFwOjKAfJAeYJLCRGveCtAAAIQSBwBBKzEhZwNQwACSSeg4tWNr74pDc3HYotC+14teHWOdK6rje0e2VjpCdT1rZaaoaeX3hE8SCyB2wZWyqVNv0ne/hGvkhdzdgwBCEAgRQABi2MAAQhAIIEE4i5iLXzvZ1L11pIERpYtF5MAAlYxabOWG4H5AxtkVNNzyQGEeJWcWLNTCEAAAmkEELA4EhCAAAQSSkBvJdRywrgN+l7FLaLh3c+7Q86UK6oGhtdBPEsEAe2H9UTls1Lx6d/jv1/Eq/jHmB1CAAIQyEAAAYvjAQEIQCDBBOImYtH3KsGHuQRbR8AqAXSWdCSQiH5YiFecfghAAAKJJ4CAlfgjAAAIQCDpBGo/PiB3vLEx8hjoexX5EEZuAxuGT5HrK7tHzm8cjieBWPfDQryK56FlVxCAAARyJICAlSMwpkMAAhCII4E4iFiLN/1Eem5eEcfwsKeQEkDACmlgEuzWI1UfydAjr8WLAOJVvOLJbiAAAQjkQQABKw94PAoBCEAgTgSiLGLR9ypOJzE6e0HAik6skuKp9sN6psfi+GwX8So+sWQnEIAABAIggIAVAERMQAACEIgLgSiKWBc3bZbZa+ZIWeO+uISBfUSEwJrRX5Pbu3SIiLe4mRQCsemHhXiVlCPLPiEAAQh4JoCA5RkVEyEAAQgkg4A2dv/O6xuloflY6Dd82rF6uW/VVYhXoY9UPB18auzlMre8KZ6bY1eRJvC9gV1ketOj0d0D4lV0Y4fnEIAABApIAAGrgHAxDQEIQCCqBKIgYmnT9vv/Oo++V1E9ZDHwGwErBkGM8RYi2w8L8SrGp5KtQQACEMiPAAJWfvx4GgIQgEBsCTQ0N6cysd4RFbPCOO7Z+ZiMXHd/GF3Dp4QQQMBKSKAjus3+XXvKE10XRst7Fa9GPC5llROj5TfeQgACEIBAUQggYBUFM4tAAAIQiCaBsIpYtx14Qc5//s5oQsXr2BBYfM41Mu8YvddiE9AYbmRi70Fy92c/j8bOjj9Zysc8J2WpnwwIQAACEICAEwEELM4FBCAAAQhkJXBHqidW7b4DWecVYwJ9r4pBmTW8EEDA8kKJOaUmcM/Az+QrTctL7UbG9csqRkqHkUsRr0IdJZyDAAQgUHoCCFiljwEeQAACEIgEgblvbZa1e+pL6qv2vZr/5g+lYtuLJfWDxSGgBB6cfL0sOLwbGBAINYFunbrK/N5bZeiR10Lpp4pX5WNWiaTKBxkQgAAEIACBTAQQsDgfEIAABCDgmcC9m7bKs3V7PM8PeuL87QvlCxseCtos9iDgiwACli9sPFQCAmHth6W9rrTnFeJVCQ4FS0IAAhCIIAEErAgGDZchAAEIlJLAL7dskye31xXdhe/vfVrGv/Cjoq/LghBwIzDvqzfL4kM7AASBSBAIWz+ssv5XS3n1fYhXkTg9OAkBCEAgHAQQsMIRB7yAAAQgECkCj7y/XRa9/2HRfJ549EO56/nZUtZIw+yiQWehrAQQsLIiYkLICISlH1aHQbdIh89/D/EqZOcDdyAAAQiEnQACVtgjhH8QgAAEQkpASwm1pLDQQ/teLXh1jnSuqy30UtiHQE4E5p53qzzVsD2nZ5gMgVIS0H5YD/daL/2bt5TMjQ5DvpcSr75fsvVZGAIQgAAEoksAASu6scNzCEAAAiUnUPvxAbnjjY0F9WPhez+TqreWFHQNjEPADwEELD/UeKbUBKq795WHj3uw+G6kmrR3SJUMdkiVDjIgAAEIQAACfgggYPmhxjMQgAAEINBK4L2GT+Q7r2+UhuZjgVOh71XgSDEYIIHbz79V1hwkAytApJgqEoFv9B8gtx6dX6TVUsukxKvy4b+Sst41xVuTlSAAAQhAIHYEELBiF1I2BAEIQKD4BBqam1Mi1juiYlZQg75XQZHETqEIIGAViix2i0GgWP2wyipGSoeRS6Xs+JOLsS3WgAAEIACBGBNAwIpxcNkaBCAAgWITmPvWZlm7pz7vZel7lTdCDBSBAAJWESCzRMEIFKMfVlnlRCkf8TjN2gsWRQxDAAIQSBYBBKxkxZvdQgACECg4gSBuKFy86SfSc/OKgvvKAhDIh8D1590sGxp25GOCZyFQUgKjKwfIA+WFKSXkpsGShpbFIQABCMSSAAJWLMPKpiAAAQiUlkA+zd3pe1Xa2LG6dwIIWN5ZMTO8BG4bWCmXNv0mOAe1WfvnUzcNDrolOJtYggAEIAABCKQIIGBxDCAAAQhAoCAEtB/W3NrNsqvpsGf7Fzdtltlr5khZ4z7PzzARAqUicMXUG+TdT3aVannWhUBgBOYPbJBRTc/lb49m7fkzxAIEIAABCLgSQMDicEAAAhCAQMEIaHN3FbFq9x3IusZpx+rlvlVXIV5lJcWEsBComfItqWv8OCzu4AcEfBPQflhPVD4rFZ/+3bcNq1m73jTYbaRvGzwIAQhAAAIQyEQAAYvzAQEIQAACBSfwyy3b5Mntda7raNP2+/86j75XBY8ECwRJAAErSJrYKjWBfPph0ay91NFjfQhAAALJIICAlYw4s0sIQAACJSfwbN0euXfTVkc/7tn5mIxcd3/JfcQBCORCAAErF1rMjQKBnPthmX5X/a/mpsEoBBgfIQABCEScAAJWxAOI+xCAAASiRED7Yn3n9Y3S0Hys1e3bDrwg5z9/Z5S2ga8QsAhMPvdKOXj0EDQgECsCj1R9JEOPvJZ9T/S7ys6IGRCAAAQgECgBBKxAcWIMAhCAAASyEdC+WN95/R1RMYu+V9lo8XqYCSBghTk6+OaXgPbDeqbH4oyPa8mg1e/q+JP9LsNzEIAABCAAgZwJIGDljIwHIAABCEAgCALaF+vKP14tFdteDMIcNiBQdAJnjP960ddkQQgUg8DE3oPk7s9+7rhUh0G3SIfPf4+SwWIEgjUgAAEIQKANAQQsDgQEIAABCJSOwJ9/KvLEbaVbn5UhkAcBBKw84PFo6Al8b2AXmd706D/91H5X1fdJB+13xYAABCAAAQiUgAACVgmgsyQEIAABCNgI7PiLyKJrRPQnAwIRIXCw4iSZPPKciHiLmxDwR8D0wyqrGNlSMthtpD9DPAUBCEAAAhAIgAACVgAQMQEBCEAAAgEQ0EwszchiQCACBBCwIhAkXMybQP+uPeXJAX+T8hGPUzKYN00MQAACEIBAvgQQsPIlyPMQgAAEIBAcgVceFvntrODsYQkCBSJQ17daaoaeXiDrmIVA6Ql063SCfPv0S+Wy6gtK7wweQAACEIAABFIEELA4BhCAAAQgEC4C9dtEFqSaY1NSGK644E0bAghYHIg4ExjT5zSZM2qWVJ84OM7bZG8QgAAEIBAxAqEVsLZu3SrLly9vxVlTUyNDhw7NinfevHk5P5PVaA4T/ud//kfWr18vAwYMkJkzZ+bwJFMhAAEIQKANAUoKORAhJvDukDPliqqBIfYQ1yCQOwGTdXXhkHNF/50BAQhAAAIQCBOB0ApYKgRddtllrayuu+46+cEPfpCR3RtvvCEXXnhh65zFixfLOecUt8GqCmj33XefjB8/Xn7/+9+HKdb4AgEIQCB6BLb8WeShVDZW477o+Y7HsSaAgBXr8CZyc5ptdV2qZHDigDMTuX82DQEIQAAC4ScQGQHrc5/7nLz88ssZic6dO1cefPDBkgpYZGCF/9DjIQQgEDECKl5pNpb2x2JAICQEELBCEgjcCISAZlxpySBZV4HgxAgEIAABCBSIQCQELBWvPvjgA3nqqadk1KhRrihOPfVUOfHEE625OkqRgVWgOGEWAhCAAARo8M4ZCBGBDcOnyPWV3UPkEa5AIHcCKljNGfVvcuGQSbk/zBMQgAAEIACBIhOIhICl5YOaWZWpjPBPf/qT9bqZawQs/ZmpJ1W2jCntxbV69Wo5ePCgFZovf/nLGcsSs9lTG1rqqDZ1DBs2TC644AIxPb/Se2dls5ftdV0jfQ+TJk3KKAQW+QyyHAQgAAHvBMjG8s6KmQUlgIBVULwYLwIBbdT+gzNvkv4n9CnCaiyRdAL/8R//IY8++qiFIZ8kA/1ec/fdd8tDDz1UcqRRbx0Tdf8zHYAwnZN0P+PMvRhvykgIWJp5pb2tMpURmg9FM9d8OKp4laknVaYDlF6SaALSvXt3uffeey3hKZcDqW+km266Sd5+++02j2m/rG9+85uW+JbeOyvbAc/0+p49e2T+/PltyirNwqeffrr14Z8po60YB5A1IAABCPgi8OeftpQVMiBQIgJrRn9Nbu/SoUSrsywE/BOgUbt/djzpj4B+J9G+xAcOHLAMfOMb37C+n/kZ+pf9Onbs2OHn8UCfyfY9LdDFCmAs6v5nQhKmc5LuZ5y5F+CYtjMZCQFLP6DOPvvsjGWEpnxQ+2SZA6vqvl8ByxwsFc3+/d//Xfr3729lYT355JOycuVKURHrj3/8Y7ubEd0OpH5w602KWt6o4tE111xj2TT+qT39UA9SwLr00kvlpZdesnydM2eOle2le3j44Ydbf++0h2IcPNaAAAQgkDcBzcb67SyR2mV5m8IABHIl8NTYy2VueVOujzEfAiUlQNZVSfEndvElS5ZY30VUuDJZWH/5y1+kd+/eOTMJszCR82ZK/ECchZQwn5M4cy/GkY6MgGWyoZzKCO3lg3pTYRAClhHMnFJcjTD0wx/+UL797W+3iZPbgbQLYsuXL2/zgW0+1NVQUAKWsanilZYZpv8Bce2111pCXD5/A1KMA8oaEIAABLISIBsrKyImBE8AASt4plgsHAGTdXVZdfvqgcKtimUItBA477zzrAoUbQljkgGcvkd54RVmYcKL/2GaE2chJcznJM7ci3G+IyNgafndxIkTHcsIjRizZs0aKyMqSAHL6cNVBaG6ujoZM2aM5wwsI4jpgZ05c2a72BpRLCgBy/xB4faHg+Gpjvj9G5BiHFDWgAAEIOCJANlYnjAxKTgCCFjBscRSYQmQdVVYvljPTEB7/2orGPOd4/nnn7eysZxaw5gv9toaRr/P6fcYrVDR6pUzzjhDFi5c2G4xk2yg321+8YtfyIoVK1pLFfV71Ve/+tV2CQeZPDY+TJs2zbXPlr2fl9pK//6mv/PjTzZhI9vrTmvqPi6++GJfrW+C4Onl/aGJF88++6xVIWTKTPV8jBs3Tm644QbX79ulPCe6L/t51R7TDzzwgJUgosNUXDl9788Wx1x5eGEcpzmREbAUuhFl7LcRamnel770JeuQ/Pd//7cVmyAELHv/K7V9ySWXWA3cs/WMcjuQxicjsqUfogULFlgf0kEJWGY9tamlg07jsssus36dTyPFOL0Z2AsEIBADAnpT4cq5IvXbYrAZthBmAovPuUbmHUuVsTIgEFIC3DAY0sAkzC3zncpe9aGtX1So0Iwse09h8z1Kv3tpxpb+1KFztaXL0qVLLZFDh35n0nHXXXdZPy+//HJrngofgwYNkv3797f2HXYSmNzC4OUv+Y3/Kg6pYJFuX0U7P/5kEzYyva6ihxH8tALni1/8YhsGTlU3bvb8+u/naNvFQI13jx492vjtVE0UhnOie7WLnUZ807NgP3u5cFebfnj44R7lZyIlYBmRx34QTKmcPdMoCAFLhTFtuG4+JE2QM6nB9oNs/yDTjC0jFrk1HDRzghawvBxOBCwvlJgDAQhEioA2eNfSQgYECkQAAatAYDEbCIELh5wrc0bNEhWxGBAoJQEj9ti/b5gv6elZTkYQUH/tbWP0e5lph+JUGmaqcdSuZneZYRdi0sWyTExM0oRT5YxpXaNii85zuizMrz9+BSwV3f71X//VEvDSGeh3zNmzZ1uvpe/HbT2//ud6zuwtb373u9+1SRSxxy69oigs58Tuh2oEenmaSXaxc0+PiRt3vzxy5R71+ZESsIwirkrspk2bLPbp5YP6uyAELPsH3+rVq63srvTbA50+1JwOpD11ttgClr5hsg1tLq+llwwIQAACsSKw4y8ii65JXVWU+smAQMAEHpx8vSw4vDtgq5iDQH4Eqk8cLNedfqlMHHBmfoZ4GgIBEDBfyNPLBe3fjezVKXZBwO07k5OAZf/up7cd2odmgD399NNWBpdTOZfTNo3fTmWERnxTUUUvx3ISsPz641fAchMEzd7c4pCtcsgpycEPT7ejpOs/9thj1uVm6X2l9Rmn7D39fVjOid0Pe4WYX+5+eQTwVo2UiUgJWErW3gTwzDPPtMoH07OWghSw7NFU9V/rtn/9619bYpZdSDPzsn0QuJUQmg+WoDOwnN5MkTqhOAsBCEAgXwI0ec+XIM87EEDA4liEiYBp0q6ZV2RdhSkyyfbF9PhNz0Cxf6ezZ1plE3D0OScBy6yjWVG33HKLY7+nXCJhWtToM/Zewfbf63c6vZjLScDy60+2/bu97laSad+z4Wb/buhmz6//uTD2MtfNv2ycinVO7KWMppVR+r5y4Z6NiZd9Z7MRh9cjJ2DZywhVwNI00fRMqFwELJPBZReO9MNJM7w2b97sqAbba6PT/3bA7WBlSkXVg2SU81wFLCf/7X8oOP2BYRfbtD+WcvRzjW0c3gDsAQIQSAgBbfKuZYXaI4sBgQAIzPvqzbL40I4ALGECAvkRoEl7fvx4ujAE7N+XnP4C33ynsycEePmC7iRg2du16G7Upmng7nTplpcdm+9Y9u+Z6ZlZbv769Sfb/rMlSpgeUk77M21x7FlVQfvvhWumOcpNs9r0O/g777zT2tQ91+/HbgKW37i4+Wz4Zfq+bcRAewlrtjib9bzyyJd71J6PnIBlLyPUw6yN89Jv0bMLWPomUGXfqQGcPX3V/sawf+A6ZTCZ2udcMrDsNa16GO2CkZsfepjsa+XynP0PhfSaYrVrfz3dbtQOMf5CAAIQ8EyAJu+eUTExMwEELE5IqQlQLljqCLB+JgL28qpspIxI5OWLvZOApfb1+8x//dd/td4CZ19T+yffeeedOf2FvfkOZi8jTBe1Mvnrx59s+88mYGXjrK97EbAKwdPNN+X8s5/9rF2rHp2v37W1d1dQAlbQ+8pFwLKLXJni7IeHl7jHaU7kBCyFb5RM/Xen2uT0umOTVmnSSrt16ybr16+3RJwTTzxRPvjgg3ZvDFNzq28crcnVGwh1qCKsh86pSZ6+nulAGr+1DlzrsPv379/qh7ky1OmWDD/+qy8m68u+BxX0tAzy0UcftfaTnr0Wp8PNXiAAAQi4EqCskMORJ4G5590qTzVsz9MKj0MgdwKUC+bOjCeKT+Dss8+2vmN5Geb7TzYBR225CVj2dVQE0O962vvK+JDLTYTGlvkOpskSOrR1jT0pwou/+pxXf7LZyyZgpSd1ZGOfbT3zvFf/s62X/rpJ8NDf6/f0cePGSVVVlWiFkLJ/5JFHHEs0vfhdjHOSi4DlRTj0yyNX7lGfH0kByx5cJwEmXcCy32JgD5iKXxdffLGVoZX+oaZlhHotq2Z4OQ23VMFMbyg3m+YNq6mFTh+ufvxXn3W9u+++u1Wssu9DP3y1+aDXZoZRP+j4DwEIQKAdAcoKORR5EEDAygMej/omoM3Z/2PUv0n/E/r4tsGDECg0AZO9pOtkElXs3+m06kUvznLqKWX314swYZ9vqk70d26N4d14mBYv+v1Oh7au0Wwu9VGHFyEl3XYmf7LZMwkW6d8XvfTActpjtvWcnsmHZ7o943f6LYNmnpt/Xvwuxjkxfjgl1Jg95NIDyy+PQr+fw2Y/tAKWlvFpYzzzYWEHp8KMKrI6rrrqqnbpoOZDxn67nj7z6quvWhlUOiZNmmRdc2nW0cPlJObo6xs2bGj9wNN5kydPdk1B1XRRVfzd7OnaKkjpHM2GUoX5ggsuyPoB6Nd/XS99D/S9CtvbEH8gAIGSEtBbClfOFaldVlI3WDxaBG4//1ZZc5AMrGhFLbreap+rOaNmiZYNMiAQdgKm1C7TF3uzB/OlXYUh/f6Uq4Cl36v+8z//U956663WW+rtfDL1Ls7G0bR50X3o0MSGbL2M8vHHiEOa3ODUFNxktaULWG69lM3+DAO1+8ADD7TePu8kBOXjfzae6a9nuq1R57rt14+AVYh92ctknfq8BXn7YyYeuXKP+vzQClhRB5ur/17eiLnaZD4EIAABCORAQAUsbfRevy2Hh5iaVAIIWEmNfHH3TblgcXmzWv4E7Df12cUeN8v2ti0qYrlVpJjnjehhFwyM0OHU6yqbuJNtx/ZSSG0D8/LLL7c+4vb9za8/drHNXmWUXlWTLmDZ+ymnM1CbN910k9VjymsvKb/+Z2OZ/rpdvDRZbTpHfdYqIlMJ5dVvu/1inBO7gKXi4KJFi1qTXDSpZfbs2VbbofT3gdu58csjV+5Rn4+AFZIIImCFJBC4AQEIQID+WJwBDwQQsDxAYopvAghXvtHxYIkJON0umMklu2ijApFTb2L786bHr84dNGiQ1fJFq1ouu+wya5q2SfniF79o/btmZamAoL9zutTKCyq7SKFtZ37wgx9kFbDst93l6o8R3HQRc6ug2Yeu7ybw2csxzZr79+9vbY6eLrCofbfvn/n4b3o+Z7qZzwC0szXxND7rHqZPn261wknPSPPyvbkY58T4YZrN675UbLNzt5ecpu/bTZjTebnw0Pn2mNn7bZk1833dy3ulWHMQsIpFOss6Xt6IIXEVNyAAAQgkg8BvZ4norYUMCDgQuP68m2VDww7YQCBQAipcfaP6Arls2AWi/86AQNQImOyddLEn0z7sF3QZEeD3v/+94yOabaQ3CmpGkQ7TP0l/rxkwa9eubW3criLA+eefLzfeeGNONxDaF850O32m72/5+KN2tYTQ7FFLGDWLygh1bg3p1ddf/OIXbRio+KNijlvbHbeSTb/+5yJgKWcV3n7961+37lVjps3cb7jhBunRo4fVOF+HPePOy/fmYpwTux8qpGp5pskaM722tVVQ+sjkvx8eaj9fgSrb82H6HELACkk0vLwRQ+IqbkAAAhBIDgEtJ9T+WBESsnZWDJO61D8NnU+S/gc3y9D6l5ITryLuFAGriLATsJSKVRMHniHXnXYpDdoTEG+2CIE4E1ARa+zYsVbT+zgPvr+XJroIWKXh3m5VL83fQ+IqbkAAAhBIHgFt9K6lhSEXst7oVyN/6X9Rm/j0bNwu//K3n0vFkb8nL24F3PEVU2+Qdz/ZVcAVMJ0UAjRoT0qk2ScE4k/AZPI4lbEDkKjAAAAUZ0lEQVTFbfcIWKWJKAJWabizKgQgAAEIRJFAiIWsD3qMkuc+/78dqX5u/xuWiMUIjkDNlG9JXePHwRnEUuIIIFwlLuRsGAKxJ6A3UA4fPjz22VcaSASs0hznUApYf/jDH6yGewwIQAACEIBAKAk07hf5+9bUjYUfhMa9Tz93pnzWvZ+rP1fU3izHHTsUGn+j7ggCVnEj2PmzTtLtsy7y9w7R//9DFa6+nSoV1J8MCEAAAhCIJgEErNLELZQC1o9//GMErNKcB1aFAAQgAIGIEhgyZIgcf/zxrt7/r43/hzLCAGOLgBUgzAymVLg64+gpMuzYQNF/1/F++S558biNcrCssThOBLQKGVcBgcQMBCAAgRAQQMAqTRBCKWDp9alkYJXmQLAqBCAAAQj4IFC3UWTL6pZ/SjQ+qPoX2XXSGY6ra+aVZmAxgiMw+dwr5eBRMtqCI+psacKR4TKieUi7F1W8eqTL84VePhD7CFeBYMQIBCAAAQhAQEIpYBEXCEAAAhCAQCQJlLBH1pHyrvLbEf/XEduX6pbJqJ3LI4k0rE4jYBU+MloyeFXjZNeFXv90i2z+dHvhHfGxQteOx8vAbv1kxtDzZOAJfX1Y4BEIQAACEIBA6Qh0795d+vYN359fCFilOxOsDAEIQAACcSVQv01k5dyi31pY32WQ1ci94biTLLKaeTWqbrkMrX+J/lcBn7Uzxn89YIuYSydQdayXfO3wWFcw9fX1smsXN0FyciAAAQhAAAJBE1AB67vf/W7QZvO2h4CVN0IMQAACEIAABDIQ+PNPRZ64raiI9EZCFa96Nm5HuCoQeQSsAoG1mT3p0+5yadNXXBeqa9gt7+//sPCOeFihvKxc+nU9SU7qUimdy4/z8ARTIAABCEAAAuEloALWzJkzQ+dgJASsbdu2yc6dO6W5uVk6duwogwcPln793G9aykbZjz195sMPW/4naeDAgZYPbqO2ttbq4TVhwoRsrvA6BCAAAQgkhYAKWfqPZmcxIk3gYMVJMnnkOZHeQxSc16btKmBpKWH6OFx2VFYet0E+Kt9b0q30P6G3XFZ9oVw45Fzp1umEkvrC4hCAAAQgAIG4Ewi1gHXw4EFZvXq17N3b/n9OVED68pe/LN26dfMcI7/2NmzYICpK2YeuP2nSpHZrq9C2cuVKGTBggEydOtWzb0yEAAQgAIGEEKhdlhKy7hfZuiYhG47fNhGwihdTtzLC2o7vp24ifKd4jqStpI3ZL6u+QEanfiJclSwMLAwBCEAAAgkjEFoBS8WmZ555xspk6tSpk5Xx1Lt3b2loaBDNhtLf9+rVS2pqajyFzK89I0hpCp0RpF544QWr58K4ceNk2LBhbdZXn3fs2CHTpk3LK0vM06aYBAEIQAAC0SVQwobv0YUWDs/r+lZLzdDTw+FMArzQTKwRzYNFxay9HQ7I38p3lSTzSoWqiQPPsDKuqk8cnADybBECEIAABCAQLgKhFbBefPFF2bJliyVeaSmevWTPLkaNGDFCxowZk5WqX3vr1q2TTZs2iX2dzZs3y9q1a9tlWamwphljp5xyCuWDWSPCBAhAAAIQaCVAeWGkDgMCVqTClbezlAnmjRADEIAABCAAgUAIhFbAWrp0qZVl5SYGaUmflvZpZtSMGTOywvBrzwhf9mwrFdAef/zxdhlgy5cvt3y+6KKLciptzOo8EyAAAQhAIBkEtLzwrT8U/fbCZMANbpfvDjlTrqgaGJxBLIWSgJYJThxwJv2tQhkdnIIABCBQHAL6HV9bGs2aNSvjglq5pRrF7t275ejRo1YiTs+ePWX48OEZ+2dnMqpahFZ+qcago2vXrlYSzciRIx31BtUpTLWYzu/bt6+MHj3atTJMNRLtMx7GZu1uXEIrYC1cuNDy2alMz2zGzMl2mHS+X3teBSyTlXXqqafK2LHuVz4X523GKhCAAAQgEGkCWl5o9cpKNX1v3BfprcTReQSsOEa1ZU9aJviNVG+rcweeSZlgfMPMziAAAQh4ImDaA+nkTJqDVmKpbmCEK02yaWxslEOHDlnraMWYVnR5HfaKM31GWyfpML3BTXuj9H7gJmnHVK9payMdTgk2ps+314o2r74Xel4sBKxMIpcBmIuAZbeXqYTQ3sh9yZIl1lJRUi8LfbiwDwEIQAACARAgKysAiMGaQMAKlmepraloVV05WOaMmiVaLkhT9lJHhPUhAAEIlJZAeiaTepNJwDLCkWZHnX322a3ZUdpeSMUtzcbKpUprxYoVVuaVClXjx49vzaDSLK81a9ZYwlh6pZqpULNrFEakckqyUf2iY8eOnqrZShuNtquHVsBSoBoYN0XQBEi340XA8mvPSxP3qKqXYTqI+AIBCEAAAh4IaEbWKw+LaIYWo2QENgyfItdXdi/Z+iwcDAFKBIPhiBUIQAACcSKg3+21B7ZmU9mHm4BldAkt75s+fXq70j5Tgui1Usv01XYTvdxaKTlVjhlb6ZffOc2NSgxDK2AZqNkOglcBKx97RqCyB9UonqrOLlu2zFJHzY2IKnpt3brVmq43J6bfVBiVw4GfEIAABCAQUgJb/pzqlZUqMVQxixLDogcJAavoyANbULOrLhxybuqfSZQIBkYVQxCAAATiQcBoBrob7R81cOBAq++2DjcBy5QZ2jOf7DSMluC1d7fJ2nKz50baTZTSSjS7gOWkX0QpeqEVsBSsps5pFpaKWEOHDpWKigppaGiw0vC0plRVSX3dSwZWvvbsopQeZFNXmn5QnMQuTSWcOnVqlM4FvkIAAhCAQFQIUGJY9EitGf01ub1Lh6Kvy4L+CJgSwQsHnysTU72tKBH0x5GnIAABCMSdgH63V33h5JNPtpJQTJ/rTAKWybByqxwzWVCZbNi5GnteNA77c5kysFSM0+wwHUYgmzZtmmtz9zDHObQClkJT0eill15q7bpvQKqgddZZZ1ld/rWRmdfgBm3PqJd6u4AeCPPfKqxNnDjROhBGkY1ac7QwH1p8gwAEIAABFwKIWUU5Gk+NvVzmljcVZS0W8UcA0cofN56CAAQgAIF/EvAiYOXSa9uLaGTsXXLJJfLRRx/Je++9Z/XD0qFZXCpGTZgwoV2YvPTAMu2RopxgE2oBy0RFD86ePXtag2Y6+NuDm96BP9MbLyh7RpwyB9FkX9kbqplDYlc9+VCAAAQgAAEIFJwAYlbBECNgFQxtXoYRrfLCx8MQgAAEIJBGIGgBy0vijdE4VPNQUUqTY1S40p5cBw4csDxM72ll3Ha6hVCfN725tMKtvr5epkyZEsnsK91nJAQsp3eSvbnZlVdemfebLVd7Rpiy16aatL30azLT607zdhYDEIAABCAAgVwIIGblQivrXASsrIiKNgHRqmioWQgCEIBA4giUUsBS2Om3Gqo/r732miVmpd9CqPO1Iuzll1+WHTt2WLHSJJrRo0dbYpXZi72Xt32uimIqmplWSWENdmgFLJMlZe83ZYdoaje9pr8FbU9rU1UBtV+HiYAV1mOOXxCAAAQg0ErAiFn6kwbwvg7G4nOukXnH9vl6lofyJ6Ci1eg+p8m5A86gp1X+OLEAAQhAAAIuBEopYLllWZmqL82syiWRJ12/ML22VE/RFk2a0KMj7NlZoRWw1q1bZ11f6RQ4eyO0SZMmeVIJg7SXrl6a827qTikh5DMQAhCAAAQiQUBvM9y6RsT8jITTpXcSAav4MRiTEqxG906JVqkm7P1P6E0j9uKHgBUhAAEIJI6AFwFr0aJFVkZUpvJAUxaYSw+sU089VcaOHevI3EvfLfuDRqcwfbmNnmJPBnLqoRXGgIdWwDIN0fUwmCssO3fubPXCUuD6+0xXVeothb1797ZuD9CRj730wGltaXNzc2stqXndrGFXLmniHsZjj08QgAAEIOBI4JWHU4JWStTSnwxXAg9Ovl4WHN4NoQISIMuqgHAxDQEIQAACngh4EbBMJlN6GyGzQK63EOYiiHnpqaV+LFmyxHJn5syZ1k9TOZYukkWh9VFoBSwFq8F+5ZVXrKss7UPT5VS8cuq+r/PMIUqvC/Vrz762Sdlzu1VQX9fMMRXYzPBa5ujpXcQkCEAAAhCAQDEIaInhjr+QneXAGgEr+ANoelmRZRU8WyxCAAIQgIA/Al4ELNPaKFNyjWY3aSP2GTNmZHVEG63rrYNOPa7MwyYDy0s1mqlEs4tdRsBKF8AQsLKGx9sEDbjpuN+lSxeprq6WTLcOqoi0detWq+mZ2xWTudhLF7A0u8tNPNO52uBdxTLN0nLr4eVt58yCAAQgAAEIhIQAglZrIOZ99WZZfKilQSrDHwEjWFWfOFgmDjhTqisHUxboDyVPQQACEIBAgQh4EbBM6Z32kTK3/dndMck1mUoC0/UGtelmzyTU6Osmo8pt+6ZCTMWzmpqa1mlG1CIDq0AHx49ZTZM7+eSTXetG/djkGQhAAAIQgAAE/kEgwYIWAlbu7wJ7hpX2s0Kwyp0hT0AAAhCAQHEJeBGw1CNtMaQJMum3BprsLK0gs1/+lm0XqmVoFZq2UvrKV77Smrxjv4XQrSLMbtst08qUNap9Fd100AMrW1QK+Lqm3dXX1+d0SAroDqYhAAEIQAAC8SdgF7R2vBnrGw7nnnerPNWwPf4xzWOHlATmAY9HIQABCEAgFAS8ClgqCKlYpG2EVKzSjCet2jKtkNz6Y3ltfaQX26ltU0XmpUWRVoWtXLnSEtWmTp3ajie3EIbiiLU4oQetqqoqY5lhiNzFFQhAAAIQgED8CDTuS/XPSt1wGMM+WghYbY+rvRxQs6v6n9BHtDSQAQEIQAACEIgyAa8Clu5RBSPNYtq9e3erkNWzZ08ZPny41b/babgJWDpXy//efPNN2bFjR6sQpkKWClIqiGUb5jI5t5sP1f769est++bivEy+ZluvWK+Huol7sSCwDgQgAAEIQAACRSBQv61F1LJ+/jl142Hq3yM4bj//VllzMJkZWHaxSkWq6sohiFURPMO4DAEIQAAC4SCgIpYKXZl6bIfD03B4gYAVjjjgBQQgAAEIQCCZBFTM+jBVcqg/rX9P3XwYcmErCQKWClX9T+ht9arq37WPaGZVt+NafqevMSAAAQhAAAIQyI+AyfBKvw0wP6vxfhoBK97xZXcQgAAEIACBaBKwC1tahrhXBa7/1yJylXjEScCyZ1SZ0r+qlEil/86AAAQgAAEIQKBwBLR3t/bLIvvKO2MELO+smAkBCEAAAhCAQBgIGHFL+2yZzK0iClzXn3ezbGjYEQYSGX1QcariuK5WxpQKUkaY0tI/sqlCHz4chAAEIAABCEAgjQACFkcCAhCAAAQgAIF4EbALXCpyGaFLRS4deWZylVrAShemutlEqm6dulp9qfRnRarkj3K/eB1tdgMBCEAAAhBIMgEErCRHn71DAAIQgAAEkk5AxS4Vthr3t5Awgpf+TP/vQy2/m/vFSfLukQNtyB08+oknkkZQ0gyoin/0klIBSod5TX+vr+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/D12dIDGxdMP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Freeform 5"/>
          <p:cNvSpPr/>
          <p:nvPr/>
        </p:nvSpPr>
        <p:spPr bwMode="auto">
          <a:xfrm>
            <a:off x="1056257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1" y="0"/>
                </a:lnTo>
                <a:lnTo>
                  <a:pt x="2459561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2" name="TextBox 7"/>
          <p:cNvSpPr txBox="1"/>
          <p:nvPr/>
        </p:nvSpPr>
        <p:spPr bwMode="auto">
          <a:xfrm>
            <a:off x="875666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err="1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Rôle</a:t>
            </a:r>
            <a:r>
              <a:rPr lang="en-US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Mon rapport à </a:t>
            </a:r>
            <a:r>
              <a:rPr lang="en-US" sz="1000" dirty="0" err="1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l’éducation</a:t>
            </a:r>
            <a:r>
              <a:rPr lang="en-US" sz="1000" dirty="0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artistique</a:t>
            </a:r>
            <a:r>
              <a:rPr lang="en-US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et </a:t>
            </a:r>
            <a:r>
              <a:rPr lang="en-US" sz="1000" dirty="0" err="1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culturelle</a:t>
            </a:r>
            <a:endParaRPr sz="900" dirty="0"/>
          </a:p>
        </p:txBody>
      </p:sp>
      <p:sp>
        <p:nvSpPr>
          <p:cNvPr id="13" name="Freeform 8"/>
          <p:cNvSpPr/>
          <p:nvPr/>
        </p:nvSpPr>
        <p:spPr bwMode="auto">
          <a:xfrm>
            <a:off x="2965897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2" y="0"/>
                </a:lnTo>
                <a:lnTo>
                  <a:pt x="2459562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4" name="TextBox 9"/>
          <p:cNvSpPr txBox="1"/>
          <p:nvPr/>
        </p:nvSpPr>
        <p:spPr bwMode="auto">
          <a:xfrm>
            <a:off x="2785307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err="1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Rôle</a:t>
            </a:r>
            <a:r>
              <a:rPr lang="en-US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fr-FR" sz="1000" b="1" dirty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Mon rapport à </a:t>
            </a:r>
            <a:r>
              <a:rPr lang="fr-FR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l’éducation artistique et culturelle</a:t>
            </a:r>
            <a:endParaRPr lang="fr-FR" sz="900" dirty="0"/>
          </a:p>
        </p:txBody>
      </p:sp>
      <p:sp>
        <p:nvSpPr>
          <p:cNvPr id="15" name="Freeform 10"/>
          <p:cNvSpPr/>
          <p:nvPr/>
        </p:nvSpPr>
        <p:spPr bwMode="auto">
          <a:xfrm>
            <a:off x="4875946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1" y="0"/>
                </a:lnTo>
                <a:lnTo>
                  <a:pt x="2459561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6" name="TextBox 11"/>
          <p:cNvSpPr txBox="1"/>
          <p:nvPr/>
        </p:nvSpPr>
        <p:spPr bwMode="auto">
          <a:xfrm>
            <a:off x="4695356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err="1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Rôle</a:t>
            </a:r>
            <a:r>
              <a:rPr lang="en-US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fr-FR" sz="1000" b="1" dirty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Mon rapport à </a:t>
            </a:r>
            <a:r>
              <a:rPr lang="fr-FR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l’éducation artistique et culturelle</a:t>
            </a:r>
            <a:endParaRPr lang="fr-FR" sz="900" dirty="0"/>
          </a:p>
        </p:txBody>
      </p:sp>
      <p:sp>
        <p:nvSpPr>
          <p:cNvPr id="17" name="Freeform 12"/>
          <p:cNvSpPr/>
          <p:nvPr/>
        </p:nvSpPr>
        <p:spPr bwMode="auto">
          <a:xfrm>
            <a:off x="6785995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1" y="0"/>
                </a:lnTo>
                <a:lnTo>
                  <a:pt x="2459561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8" name="TextBox 13"/>
          <p:cNvSpPr txBox="1"/>
          <p:nvPr/>
        </p:nvSpPr>
        <p:spPr bwMode="auto">
          <a:xfrm>
            <a:off x="6605405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err="1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Rôle</a:t>
            </a:r>
            <a:r>
              <a:rPr lang="en-US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fr-FR" sz="1000" b="1" dirty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Mon rapport à </a:t>
            </a:r>
            <a:r>
              <a:rPr lang="fr-FR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l’éducation artistique et culturelle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 Regular"/>
                <a:cs typeface="Marianne Regular"/>
              </a:rPr>
              <a:pPr/>
              <a:t>3</a:t>
            </a:fld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>
                <a:latin typeface="Marianne Regular"/>
                <a:cs typeface="Marianne Regular"/>
              </a:rPr>
              <a:pPr/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Les domaines de l’éducation artistique et culturelle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Nom du lycée</a:t>
            </a:r>
            <a:endParaRPr lang="fr-FR" dirty="0"/>
          </a:p>
        </p:txBody>
      </p:sp>
      <p:sp>
        <p:nvSpPr>
          <p:cNvPr id="7" name="AutoShape 2" descr="data:image/png;base64,iVBORw0KGgoAAAANSUhEUgAABLAAAALmCAYAAABSJm0fAAAgAElEQVR4Xuy9C5BWxZ3/3XMfhqtcB5E7iiggihcU8EJUBBHWv67GrNldSYwlVuW1TCrqJinjbnY1W2sqmypjJbr6T+KqMfJuUAOItxBFCeLKKwgoconcFRAYGJgZmHmf78F+7KfnnNN9bs9znuf5nqqpgTl9/XSf7j7f8+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+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+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+wAJkAAJkAAJkAAJkAAJkAAJkAAJkAAJkECqCVDASnXzsHAkQAIkQAIkQAIkQAIkQAIkQAIkQAIkQAIUsNgHSIAESIAESIAESIAESIAESIAESIAESIAEUk2AAlaqm4eFIwESIAESIAESIAESIAESIAESIAESIAESSK2A9b3vfS+R1jn55JPFnXfemUjaTDQ5An/5y1/E/Pnzsxlcd9114oILLkguwzyn/LOf/Uzs2LHDyZV9NF74ZBsvT6/U9uzZI8C6tbVVjB8/Xtx88835yZi5BCZQ6uNpYCCMQAIkQAIk0InASy+9JNatW5ddnyJA9+7dnZ9yeZcqtflSron79Okj7r77bvZ6EihKAhSwirLZyq/QpTaB6C1IkSW5Pk22ybFVU5aca2trnYVt3759XTPeuHGjwKJ43rx5+SkYc+lEoNTH07ib/PHHHxfr16/PJouF/ze+8Q3PPh53/mlMD4L1a6+9JoYOHVpSH5MKyRrP5YYNGyj+F7IRmHeWgD7uqWjK6UNrqc2Xan3OPfdcccMNN7DXk0DREaCAVXRNVp4FLrUJhAJW/voxBazkWS9YsEAsW7bMyWjy5Mlizpw5nTKVL7wrV6507v37v/978gVjDq4ESn08jbPZIbj+8pe/zCZpEmjjzDutaUGAfuONNxxry1Kzhi4Ecynqb9myhRbYhWgA5tmJwLPPPivkXO2G5/TTTxdz584tC3KlOF+q4iTH8LLoxiVXydQKWBgwTNef/vQnsXfv3mwwvDg1Njb6RuvSpYuzvYVXcREoxQlEbQGKLMn1R7JNji1SVrcOYlvBD3/4Q9cM9QUxBaxk28Uv9VIfT+Mkqy70IV7ha3U5ryHYd+LsXSfS4hwVP1OmGI3AT37yk5z3q2HDhokzzjhD4B1KXqXkxqPc5kv1wwy3EkZ7Vhi7MARSK2DZ4FAnfYSnimxDrTjDlPqimQvY4uyXLLUQ6gv+V77yFTF9+nQKWCnvGKU+nsaFX7e+mjlzprj00kvjSr4o02Hfib/ZOP/Hz5QpRiOg+iEup+2CbtRKdcxTPyp6Wc5H60WMTQLJEaCAlRxbphwjgVKdQCQiLmBj7CxMKm8E1OfSz/oKBaIFVt6axZhRqY+nRgCWAWzFWcvkSiIY+078zcj5P36mTDEaAVXAKnc/SaU65sF6XlrCc2t8tOeFsfNPgAJW/pkzxxAESnUCoYAVojMwSmoIqC9eftZXFLBS02ROQUp9PE0X7dIqDftO/O1JASt+pkwxGgEKWF/yK+UxT/1IU+5CZbQnhrHzTYACVr6JM79QBEp5AgEQLmBDdQtGKiCB999/Xzz55JPZEmDB63XyIAWsAjaUS9alPp6mi3ZplYZ9J/725PwfP1OmGI0ABazyELDUdRytsKI9M4ydXwJlJ2D94Ac/cE7OwWXa8qI3herUEA4N1WPg1cFemmTCf8bbb78ttm/fnnWGiAEC+8lHjhzp6SvGrwtgsMEPTD937NiRDYq6DBo0SIwYMSKwjw6cKISywiF+U1NTNk049uvXr1+oNIN0YyyIP/jgA4eTzF/W58wzz3SO6A67aIaj/02bNonPPvssxyEl6gZecMabpENetBNOZ9u8eXNOe6EPDB8+3DmxDS/9YRawsn+59QXUD31s4sSJxqPeVbaqrwOkv3Tp0px2kf0X6eoOPP3qOmbMmED9XaYlnx21X6IMYIafCy+80Kmn32XDVg2j+tKTzwaeNXXcQN+RfTNIXwfTNWvWOP0BdZRpquOCTZupeRbq+VW/3PmdSKSOjV6sTF/+5Bjh9hwHGaNs+oJeRn3ro8nXYqHaQ5a72MZTddxQnwmMYRgjp02b5jzr+hzgdgiA2r6yTyHeu+++K3DCGy459nuNHSgDwrvNiXLcHjt2rHHcUfuR11gtxzLUM2iaQcYdhI06F+o+R93yj8tXThLPUBJjLxio/UWdJ9S2lfO8ykzvz17t6TfexNVXw66vbPwkqWFkXdC+q1atyq7J9PWQzgnrQ33sxxoxyDon6PMiw4dtX6/8vMa7MGOB23uH1zrMNO7Z9kfUy2++jmuuVuddNT+3+S3Ke1Vc82WSz5DaF+X7hDpX4j6eIcyTYd5p/uVf/iX77mWypA/7HDEeCcRNoOwELFgMQACS180332wlYOjOXPWHXJ9IsFh85ZVXsi+obg2HCWXGjBlW+WOwwoAuF+F+HcE2XQy4S5YsyRGtvNLFYuHKK6/sJFpE6ZC2dcLLMYS5hQsXZrMzvUSijRctWpQjWnmVFWIkTpbysx4JU0+bPoCJ95prrnGETilIml4CwO35558X69evNxYL6V9++eW+oqabgGU6QhkZY6LE84MLvBcsWODbl9Avv/GNb/hyRt0WL16c84yaKolyXHXVVZ7p2ogWuoCFvvDcc88Z+w/aCgxs+o4NU9TVps0QrpDPr3ryIMrit+iJImChX7322ms54q9Xf7AZ92z6gp6+rYBVyPZAmYtxPLUdI6dOnSp69eol5s+fn20eGwGrZ8+e4tVXX3XtMm591qY8MjGT6CrbJMh4ZhrLTGOh2/245sJ8CFhJPUNxj72SM+a8d955x3ed5zWm2woGXmudOPtqki/fuoAFMcpr7XLbbbdlhWGsuV944QWrsR9z5nnnnSfmzJkT5hHxjBOlfd0SRT/E8yg/XPkV1mZ80d870I5gZkpfXbvJMtj2R4R3K1vcc7UuYOFDhs26F+8q6AemD9Nxz5dJPkNgbtsXERbrUrxXmD7uyrZX34t5ImGsQwgTS5BA2QlY+rYXt4Hcjbf6gGOy/PGPf5wTTJ+k1YW2X/vZHMttIw645eH3UqlzsO1jJuHINh1MHv/1X/9lFAhkeuCkTsp+5cDXvTfeeMM4iatltWkH27ohHMrg9eLklo5aPz8BK2xf8LOQ0QWsHj16WIljqAf62MCBAx1x1bRokhPrnXfe6YoyaJ9QE9EtItV7NqKF7sspSP+xERwxfqgWkzZ9ya/NCv386v3bb/tgWAErzHMs+6TXSYg2fUFvGxsBq9DtEfTZScN4GnSMxPOgvviaBCyMCV4ffNzmcP3jls0zahLlf/GLX1h9dFLzMo0nNuWSYcI8Q15zYdICVhLPEJ6LuMdeyVa1QLVtE3VNZisYuK114u6rSb58q+O/3zOpzuFot0ceecTq46rK3kb0sW2rqO2r5hO2H5rGF5UtTkhVP/Ka6qmzsu2PSFePG2acMc3VuoAFq3XsErG5TFvhkpgvk3yGIF7B8irIZWKgpgUxXO07qpAcJE+GJYF8Eig7AQtw1a2AbgtZtwZQTSzdXizViUR9OUBYDPbyawAGCgx06kDsN9C4TeRY4E6YMMHZciAtP6QZrP5ly8vCTK0P8kf5UFb1qwXKCjNvfaviD3/4w8h9VF8M46vJ+eefn93yJs22V6xY4bqI8RKw3BbBqJe63QtpYxuXW91uv/12K2saPwBuCwG9H6CcK1eudBWKvF5g3CZdcEObqdtPvPqC1+JOLa/ad7F4wjZB2c/klkK1jyH/lpYWR7xya0NYz6Ce6uXVJ/VFuUxv1KhR2S9JXm2H9L3StREt1DD686v2Ha928xOL9ZdYt3ohXXDVv856HW1c6OdXXdzbfrELcgohOOiiKJ4LbEWVWyz9+oLX+GDTF8IIWIVuj2IbT93GabzATpkyJTsH+Y2RaCOTgCXbUY5jl156qWOlhrEfY5YqcuovCG5zIsa/jz/+WOhzkpd4rgt0bvM20sR2Rf25j2MbR1JzYdgXNdOiIYlnKImxF/Vws+iSW3fkGsqr/7rNU0HGpST6atg2DbqFUPYB9VmXzxUsLKVbAl080tdwSMeLbxwv33G3r14fjC9yva32F7c1gJ+g7fbe4TZ2ua3lwdCPla0PrKTmarUN9A+86vuP1xjq9wEwifkyqWdI3/3jtS7GPKLPTX4M9PFYbW+vdadpDOd9EsgngbIUsPQFAL5cYHHrdekDk9sCxM3KwC9dtwl67ty5nYqghzMNLPpk4vZyGXSg1ReBttsuvXjqC3u/r0xeX0q8XlD1RTDMaHVfTWq59LLYWuT5PaRqGRDO72XEzQrBa8GiCzymr3Nu5uRuCxYvwc2tP6I+blYFfmXRnzc3IU2fpE11Qzl0Hl4Cnc3Lgb6gkVs7vfqOXifbl1gsKGbPnu0pkur9HeW45ZZbckzBC/38gr1J0Hd7PoIIWOpHBqRlWojp7eHl39CmL+hlN1lgFbo9inE81Z+3oGMk2shGwLL5Cu029lx//fW+2y/0edltrg/S13Sxyc+i1HaBmNRcGLS/25Q3aJo2axL9uYhj7EVd9P5ist7Wy+HWtrZ9Jam+GpS/bNMwApaNhaGteIJy6GO/aY1s6o9xt69u3WLqL8hfd1/gNT7q7x1YN/mNXfpz48fKtg2SmqvdRES/8upjqJdxQlLzZVLPkC7kYQeDl8sK3eDB1kADz4Sfj2fTM8P7JFAIAmUpYOEhVxe/ppcjdbHq9WKkTyQ2k6g+8OvbcPSJ1FRO2YH0AVpfXAd5kVQXbFh4YEBUv5KH6bS6tYv+gq6nqfvbwX03AUuvt+1XbP1lxHSaml+d9UnMRhDT28Ntgaf3WfRDG2sxffHk1of0Mpte+vQ0wcMkapoWuvoi1Garqu1zbPNyoL9Q22xFUF8QvcYFmzB6f9Kfe70PFfr51ctnM9ahjrbl1vuX7cu8Lmi6Pf82fSGogGVbL5mu5Feu42mYMdJtC4WNgGUz/urjv60Fh/psu30osn0BlP0C5cChFRhL0DfglzHsleRcGPZFza8uSTxDSYy9qIONeKnXVRcO9DWG7biUVF8N26ameR0c9LVx0A/GNmsBtDXWLXV1dc7uBL8P0qZnKu721df5prWSXHM/8cQTxgOndLYmVkHeKWzGryTnapt1sd6WNs9HUu8fST1DtmOD+v4HFxgQueAOxO+DqcpPZRdE+DI9T7xPAkkRKEsBCzDVBYXpYVVPLvR6WVMHe9vTDU2LTH3RbruwRv3UMuuiRRixIK4OGGQCVfPUX07dJmq1TW3bAHnoX25shS83JjYTqB5PF2LcBCxTX/FrH30Bpb/4BX2h1Mtrs4XMNAlLE3e5HdF2m6r6kuL1ZdeUN9jpApaNiKm3tc41Sr/y68uFfH7BKuxCzfYlNcwzhHLZPEc2fUF/lkwWWIVsj2IcT8N+MNAtW20ELNMLnWmu9BtXTfOzOgfbWJ3ENcfq65u458Kwz38Qljbt5pdeUmOv3l9s5j7EkQ7XvU7PtR2X/NZ1Qfjqa8mwbRpGwHJ7btWy621n8zEpzmdHZRy1fcOOz6iPzZpX5W9bVps1E/K3EbCSnKv1edckfKLM+jpZH0fCtodNWyT1DOnvqn4WWFGeA523zRo4Sn6MSwJRCZStgKV/OfASLWyd24XdP6zG04UmdVFjOznJDqHG1Rewbqa2+n78qB3LK77O02ZSQlp6md0WuCpLmy/vahn92iEIC1UsCtJm6iTl9rJj+oIbZPGqs9MnXps2CcradoEehDXC2qQbNIxtu5kEmSgLAj2u+sJRyOcXzMMKNiZesu3DvEDIuPpzor8s2fQFvQ+aBKxCtkcxjqe2L1B6O+gvETYClullOczYJ8ulx9XXEHpf1H24BR3rgoQPOj4HmQvDvqj5lT/uZyhfY29c4orNuJRkXw3bpkEFLFshV50D0G/kSdRRLKtsnp+4xbOg7krUMtqUJcxzbtPXUA4bASvJuTrMM2zqx0nOl6a8vfqf6Rlyc4+g+7216dumMCbxzxSf90kg3wTKVsACaHXw9dqmoi5C/bayqINQkK+HquChT+76JB6lc/i9yKnpwhoN5Rg0aFCOY/Aoeatxw0xKMr4f47AnGLnVy3aR5RY3zIIC6ahc3PKPImbqE6tuRRhm4rVZ3Kh8bBdNpn4GKxt8RfvrX/8q9FNp4rLAsm1/kyAT5gQyr/rrY4puMSbjJf386n0V/zeJBLJsJl5uz3lQIVrPQ9+uEaYfmgQslLtQ7VGM42nQsUP2C/3lIw4BK8zpTl7PaJBTvSCSY4495ZRTIm13citL0nNhmPnCNK7H/QwlNfbmo+5e808++6rtGtb08o12tQmj9w83/0cyDPjgRz90yKaPmcLE3b5Rxmedndv7R5ix1HYOtEk77HrXbR2hz9W26wW1TU3tF6U9TO94pry9+p7p+XBzoSLTgnEC5hH8yMNtTH3c637Y8ofNj/FIICqBshaw9C+6usmkviXFb2uZOggF2ernJ0zo+9ujNLa+2Lc9RhYD5PDhw52TodQTCsOWJcykJPNSBT2TFVHY8iGerYDhlofNpO8WT12cuuUfZTuKbjZtetGyWbwGraftokmykScTHThwwNkahlMO5W+vtk2bgOUlaoTpm3qbFOr5dVt4xilg2Xx19uNn+ooYtB+61dft+ShUexTbeKovkoNYsOhxTQKWjSWl34ty0OfUrS5uh3S4pYuX05EjR0Z+CUHaOqeg9VDDu42pSb3oxPkMJTX22ojZYXjbjEtJ9tWwbWp6+dZFmCAfJPTtaW5c8cFmxIgRzk8c1llxt6/JItjUV0zWqkHXYcjPpq/p7eY2tiU9V4eZ20z9OEyaNu8fbuOuzTpa5+y1hnU76dGt72DOg7Crnkpu6mPyvomdbToMRwL5IlDWApbJT4K6+DT5yVInEtsXOn0ywf/VuEkKWMgLC8bXXntNfPjhh6KpqcnY5zC4Tps2LZKQFWUCUSfeUhOw1MnDbRKzWSj6NaDfQifMxBV04WS7aEJZ3n77bbFjxw5jf9QDlJOAVajnF/mGfYZt4kUROGwWkbb9UO1bti81HE/dH1n1uYzSvkEFLJsPEUmKAuqLAY4437Jli3FMwzoDL/lRHLgXq4AV55hGAcu/q8XxEcv25TvoWkEtOdbgq1atEnv37jU+O/jYOnXq1EhClu1YbyzMFwH0fhjk3UB/PzCtC20/BtjOgaZ2izKW28zVNusFvR1Ma9kwaco8/N4/bOrj1Wds1/b4qLt06VKxadOmrHN/v35oOnU1KDvbPs9wJJAvAmUtYAGyn88i9Z7pBMA4BCx9glLTNOUftcNg4N+wYYNzCpLfYsF0BLCpHFEmELU9TAJWFEfspjr43TdN+l5x1e0xcVtgmb6UmSZ9tzIHrafNosnmiysWqfjKBGe4eCZgRSmvNAtYQRwph+l/+Xp+Ubawz7BNPFNfNbEx+eey6Yd6HmFeavLVHjZMvZgVYjyN8tKTDwEriPW0qS/q96VVKX5DoIdVqdcVZb7XOcU9F4aZL4Kyki+EYdckfj5Aw5RFxgkzFtjkZzMu6XnH2VfDtqnNy3fQtYIbL8wLcBmAH9PHrSj9Pe72jWqBZbK8D8PWpq+hDUxpJz1Xh5nbTP04TJqyP/rNl3K8mj9/frb7xmmBpT4T+FC2Zs0aR8jC+5qf8QHWyt/4xjec9bLpMrEzxed9Esg3gbIXsLxOEtK3XZmOvjXtj7Z5ifATsGy+JsfVeeQAuW3bNmfBoA+QUcoSZRHmxzjKi1Fc3PRJP8hLiMqlHH1gufn3wLYaTLxDhw4VXbp0cbX8s1lA2yzYbMKYhA2Tn7mgX1/D9sskn1+UKawfCdvFY5J+NeJoZ9uFqWy/JNuj2MZTfVu+rdUAWAb1gWUzT8X9whrkmZUv5XgJcbPOCtrPZN5Jz4WFeNEJ+gxFtXzxasek6m4zLiXZV8PWy2b+NQkhQZ4ZtY+7+cHEfXxkDXtSW1gOXnUIO1fK9FR29IH178auYmq/pObLfApYOgT5YQTziJt1lu0ca2JnhM8AJJBnAmUvYOkLaungWn2htrGeUCca2y9Aet66fwB9Eab76MpXX8HA9sILL+R8MQ5blrCngOiCoukUQhv/J0nwC3sKoWp95PbiFfboedTRZJUSZuIKuig1LdDVL41YgF5zzTXiggsuMDaRzQLalDcysQkTVMDSF0s2pzsaKxwiQJzPr01/sl3Mewl6qt+PoM+x6Yt3GMsMmyO0gzRLnO1RjOOpyaogSv8J+hzrY18QHz1B2twUFmuB559/Xqxfvz4bNEpZ1HEx6DNkKmuY+cKUZtD7pmcoqbE3itUJ+j3WknV1dWLChAk5W91s+m2SfTWM1Z6+fvUSjIOuFYL2BawNn3vuuZydA2Hn2rjbV/eBF6RcNmUJw9amr6ENbNJOcq62/eCl9hfT2JTkfJnkMxTkmdDX+7bjv+k9IUgZGJYE8kGg7AUsQFZfeuTDrgoR+qltbg1j+lLiFsc0uekvTrbCmKnjYGKAGXZLS4tzegWsy0xXXF//9EWPrZWSzeCqthnqE6eJvYmPvK+3mW0ZTC91el8J0hd0LrpwYJr0Tf3d5guP36Ip7MJcX+ClbQuhvliy7eumvlbI5xdlC9NfEM92QaqLtbbPkM0LlUngcmOvPz+6eF7I9ijG8TSsGK++LKGdTE7cbSywdH42H6tMz6d8Rj744ANx8OBBx9ekrUWIjSBvk3+Sc2HY59+v3HE/Q0mNvaiDOlfbvhzqc5W+prQRFZLqq6iTjViit5/OOC4BC2sdiFLYYos16t13323s8nFaHcbZvvqH1yBrAJsPJzYikw7Ppq8hjk3aSc7VtusFtX6msSnJ+TKJZwj9Bz5hUW7shLH18RbGAjUMb+ODyQAkkCABClgZuPpEjBemX/7yl1nsNtZG6mCPiKYthxiQHnnkkez2PDcn8fqAaGsaLdNGObAgR7x58+Zl66Mubm0X7FFMb/X+q79EBmWF9NwssHSRy+YFRl28YTGKr6OIF9aJrt5mbmbfOg+bcrstXm+//Xbj3nZd+HIrj2nSdxt/bBY3arwgApaNIIa09X6UNgFLf9nx6rdufFE3iMzSdwEs0nBKGa5CP79ht4HZLpD08djmGQIXfTHt9uFBL4Np7NGfDbc2LHR7FNt4GuZlU+8TaIc4BCy3ccR2/JHjNsYdXKpVjV5e2w8Ocfm9tJlT3MYdOX/5zYVh5gu3vNS/JfEMqUJEXGOv2zhjs9XT9KJvKyroz3ocfVW2Q9CPsPpLclwCVpiPgGGsX7z6pN5WUdtXF5NNc45ck2Kukn7yvA6RCroOQ9q2fc0m7XzO1TYuGGzGpqTmS7CN+xkKK7iFsTRXudi+F5rGdd4ngSQJUMD6gq5uASMdRdq+POkCFhaA119/ffalU21Et+0CXgsRfZFgcsrndhS1nra+uDV9FdLFtqiDmz7J+DmGd2PltRhFWPBSneOa6uZ2PK3NgsXvodTbzK8MblshvBaC+sLO1Bfc0narm82kr9fXZnGjxvFbNOmiH/qXSZxzc/ieRgFLF0xsDtFfr+4AACAASURBVEHQ66bXq9DPL9pVtYYxPWOyHwQRwfVFvykPnYmX2G8j6Mryol8iXd0HoP4MFbo9inE81cdIP4HH6wjxuAQsN5HSJDjp/citv+nbovFRBNsCvS69H5nK4DcHJTkXxikWyDok8QwlMfaivLpVjWlM1/uK21hm+8KZVF/Vx3T8309o0dciCB+XgKWvB0zrHOStixK2Vrtuz1Dc7auLPKb+4rYl0uv9IOg6LG4BC+klNVfbfvBS29BmLZvUfJnUM6T3bdO8oD8/prWT5Ke2o+17b5LiBNMmARMBClhfEHKbkHHLds+6LmAhrjwSe+LEiY6QhUUljtNesWJFzkuRnxk6JrMnnngiR5RBuuedd54YO3ZsViBDOJxMgcFLfeFyEwPcFrdYfOALMtKUVh/SOaBeXtMAaup0uK/ztmUl0/YSmdy+1IMv6oZ2kHUDJ/zA54gqeMUxcLu1meR76aWXOlVA3itXrszxeSLr5rUQdBMn0b54KVL7AiZobF9R/akgbS+fKjaTvt6mQRdOpq9++vYgtBl8YKn9UTo91vu4iZsp7yCLOpWD7QJLX+DJtkB7yBdaOTasW7eu0ylL+otEGp5fVWSzFbT1ZxNtLJ8HPJfSwkw+H+oXaPwNz8WYMWOyz7F07Ixj1vWTqbzGbT926rOJZwf9DGMDxiZ1jNDHnjS0R7GNp/oiG+2LhTZe1OQzIcdnjJNuV1wCltt8hL9hLjjjjDNyfBWhD8NRrj622lj7yTkO9VSFLLfx2vaZ8ptrk5oLdasA1Ovyyy93DtrwOmzDtCZI6hmKe+yV9XATx9Cmatu6zfFgdcstt3T6sKk/v0jnzDPPdLLDuKieIua2Vo3aV5GPV53U9SvWmOp4q46NcQlY+nyM/+N5OP/888WoUaOy7LzGf9sXdr8+GXf76h+lwE32FX28k/OOLJ/f+0HQdViQtY5t2m4fGOKYq23XV2o72q5lk5ovk3iG3ERrOT6ofmLlfKn3HxsxVx/T43jHM435vE8CUQlQwPqCoNuC2sts1w267jR17969Vm1j83XJ6wu0KQO/Lz1ug6IpPfmSMXfuXJugxjBuVjRekUwvkWo8/YunsSBfBLBpC9u0graZzUIQeXtZhZjKZbICC3r8r+3iRpbLJCK5vWyZ6oT2wsJWnuDl9bya8g6yqFPLZLvAchMeTXWT970WEoV+ft22XasClFv99C/bahg34RjP8RtvvJEjHtlwMy2+3E689Bt3YDmDBa+8bKwYbcpZ7uNp0HEaL0WqUBmngIW2CDIfqe3rN7bqlmY2/cJkoWGThgwTlLGMZ5oL9Q8OMl6QNZNejyTGtCTGXlnuoP3F73ASv3ZyE0eD5i3L7NdXdUt7Uz9DWt26dXM+xOGKU8ByEzRN5cF9U7+1SSOJ9kV9MIfoH1pM5THVJ+g6DPnZrIcQLkjaSczVtusrlaGtgBV0vLd9/0jqGdJZmPqNvG9aC8lwYdZztmVgOBJIigAFLIWs/rUuyClA+mDfs2dP8eqrr/q2GxYAs2fPNvoxQiJ4+cNJgLYTIBYTsNxQv9zphQkihsivx2F9Q3mBsBmYMYnPmDHD+BKpT2RLlizptP3HqxxB2tr2YQTfRYsW5ZyO4xYXVge4TAtBGddrW6Vb2hB4TI4fg0z6Mo8gixvbRZPtIkj2xWnTpjkWjepz5va1yWbBZhNG5xtkgYU2W7x4sSNA2lxotzlz5vhuOSr086tukbJdKHm9eHl9ZUYdX3vtNatxD2Me+oTfNi3J3kbEUttA7e9e1p+Fbg/UrdjGUyycX3nlFV+RUgo6sHpSrbHiFrDAD/3inXfesRJNUS6MrdOnT/d9pL2su90iBenDNuMIwmB8j3su9BNcbHyGepU9iWcoibFXHUds+otpPPcT2rzWJkn0Vbfta25tJcukjjdxCljIM6joE2Q9bfvs2DI2ta/MD7x0Cxm3stiut4Ouw2zXYggXNO245+og6yvJMOhaNon5MolnCPWzXR8jrM26X+13plPQbZ8XhiOBfBKggKXQ1l9qbJwtyuhugz0GsqVLl4rt27dnhRS8qOHkvwsvvNDVP5ap8eXWN0zuqpiFCQ9iFX7UrUmm9OTAiDJ+9tlnOWKLTHP48OECXwH9xDCbfLzCyJM2UAbVck2aIcsXBJuXSD0PueVDrxsGePygbur2uyj18IorT9VBe8mtSMgb/eCSSy5x+oHNQlBPXz2hRO0LSBv9DOmaXq6QZtBJP8zixlYgMtUJzNS+aONQ3CZvmzA6/zALLLnVd/Pmzc4CXd2ahv7eo0cPMWLEiJxtS6Y+if5ViOdXXfQE2XqL8mIbim6l6uekVW6z0p9j9PN+/fo5221Uc3oTM9xHW0AAxbOjPj/69ge9v5t85BWqPWSdi208xXOwbNkygWdCbQe0LV5K5fNu87yFeY71viK384Ij+qi6JV9afWJsVbekm/qb2tf05z5KHzblq96Pey7EM4nnR1rAyrxMz4dNmZN4hpIYe1EXtf+qbYv1E8YS23kYcSHWf/jhhzl9zu8wmiT6KuqEvrJ27dqc/i/XLOo2X5t1S1AhRO8f6GcbNmxwOOsfcMEG69Kw62mbvhhX+8q8/NJDXYKst8OwtR0jw6Qt15NwYRF1rrYZ7936StDdBEnNl3E+Q3rfke9KuruYIOt+lV2Yj5E2zw7DkECSBIpawIobjCpg2R6PLMsQdrCPuw5MjwRIgATyQUDfEmjjayEf5WIepUlAtWSKw0dUaVJirUiABEiABEjAjoC6fZDzqh0zhkoHAQpYSjuoWwjd/A74NRkFrHR0aJaCBEggfwRUKyzbI93zVzrmlEYC+LIOa6u6ujrHQsV2W7o6P/tZpaSxziwTCZAACZAACaSNgHrKIddwaWsdlsePAAWsL+ioTty9jmCngMWHiQRIgAS+JKBaYfHrHXuGDQF9q76N5Z5+yAoX2jakGYYESIAESIAE3Amo67cw773kSgKFJEAB6wv66r7wMMfw0gKrkN2YeZMACRSKgGqFZevMvVBlZb6FJ6CLUSb/aW4Orm1Er8LXlCUgARIgARIggXQSUNduQXcdpbNGLFU5EShLAQt7fnF16dJF7N+/X6xbty7HOWSYxTEFrHJ6bFhXEiABSQBf8Z544gnHIT2tsNgvbAioH4wQHlsCJ0yY4ByoIQ8LgdCFrYb6KW9JnBhrU2aGIQESIAESIIFSIEDr+VJoxfKuQ1kKWH5Hp4bdmkABq7wfJNaeBMqZgLotjFZY5dwT7OoOcQrzsHoKp01M+r6yocQwJEACJEACJOBNQLW+iuPkWLImgXwTKEsBS/fBIaGH2Too41LAynfXZX4kQAJpIiCtauhLIU2tkt6yQMR67bXXcqyf/Uob9uNSegmwZCRAAiRAAiSQXwLqNn5aNOeXPXOLj0BZClh4eBctWiT27t3rkOzTp4+zfWH69OmhyVLACo2OEUmABEqAgLqVkIuiEmjQPFXhL3/5i/jggw/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+xjvac/A4cqnT+360u81NfkXxZmAMJkAAJkAAJkAAJlDgBClgl3sCsHgmQAAmQAAmQQC6BtvZjoq21WTQ07ztxIyNEieMtX/4b/8eFvx1t+uLfX/xNhv0izNrBl4otVT07IX7o/3ZzxS7FLAhbuLp+IW51qzshcnWrP/H3L8NVZMII0dizMvNzIsyAXl/+m21LAiRAAiRAAiRAAuVCgAJWubQ060kCJEACJEACZUAA4lRz2xHRfAw/R8XhzL+dv2X+33b8i9+Z/zdU1YnpO9ZHJhJUwIqcoZYARK2RA76w9sqIYQMy/6fYFTdlpkcCJEACJEACJJAGAqkVsP785z+Lm266yZfR5MmTxXXXXSduvPHGNLD0LcNPf/pT8dBDD4nvfOc74q677ipYedNSjrAAZPnR9s8++2zYZKzaqkePHuKpp54SZ599diL5MFESIAESIIFgBHRxqvV4myNOHWhtyhGnbFKtqawWs3ZusAnqG2bjoMniw5q+ncJ4WWBFzjBkAlLogmUXRK4JQ6poyRWSJaORAAmQAAmQAAkUhkBRC1gS2dixY8VLL71UGIKWuaZFOEpLOSyxdQqWtID12WefiYsvvlgcPHhQ/OpXvxJXX3112KIyHgmQAAmQQBgC7djO1yQ6jh8SonWvEG17RZOoF38+mNn2lxGr4ryu3b05cnLFImD5VVSKW7DcGtCrQozqj9/cphi5czABEiABEiABEiCBWAkUhYC1ffv2TpX++OOPxeuvvy5+9KMfOfcKbdlkapW0CEdpKYeJV6HuSz74XQyWfYXixHxJgARIIBYCGbGqo3VnxgdVxs9URrDqaMn8OyNeCYhYytVW3U8sPNQQS5ZqIrP27RQ1bUcjpVsKApaNuIVtihC4RmV+yy2LkcAxMgmQAAmQAAmQAAkEJFC0Apas5/333+9YyqTdCistwlFayhGwnzI4CZAACZBAMROQVlWOQOUtVHlWsaJWLDgyMHYC05oPi55Nn0ZKd+vJF4jVtY2d0kjbFsJIlXSJPPm0KkfIGjWgSpw1pJInLcYNmOmRAAmQAAmQAAl0IlD0Apb0lQV/RevWretUwd/97nfi5ZdfFsuWLXO2heEaMmSIuOiii8Ttt98uRo0alRNHFXhmz54tHnnkEbFw4UInrox3zz33iH79+rl2pz/+8Y/i17/+tZMfrhkzZog77rjDsRbz84EFizI1Lxn32muvDbWNLZ/lcCs7fFRdccUV4tZbb/V87MLE89pCGLXdwvIPG49jEQmQAAmUNAFYVmW2/omMYNVx9K+uVlVB6/9y63DR3N4eNJpveApY8eGEby0IWRC14F/rrKFV8SXOlEiABEiABEiABEggQ6DoBSxpgQWh6LHHHstpVGwrfOaZZ5y/wUKrZ8+e4sCBA2LNmjXO3yB6QQBTxSgphCA9KXpBjMElRSmk9eSTT3YSsWRZEBZi1+DBg8Xq1auduEhj0aJFrlsdIbJhKyREMpRp3LhxOeX86le/6ohftlc+y/Hee++Jr33ta1mBD3VWGXs5Ww8bzyRghWm3sPzDxrNtR4YjARIggaIgoFpXZUSrjrZ9jt+quK+V7aPE9ta2WJOd2tIq+u7v7KYgSCblaoFlwwi+tSBkSafxFLVsqDEMCZAACZAACZCAF4GiFbDgbPsPf/iDI/y4nRYHcQGn/bndU8UTxFethKRAAmAQqh5++OGslZZfPPXURNV/Esp57733OuIVLt1XFyx4rrnmGkcA0u8hzdtuu825Z+uTKd/l+OY3v+kqzKms3Jyhh41nErCCtltY/mHjcSgiARIggWIn0NHWJjoOHhAVVTsy/qs2xmJdZcNkZ/UIseLQcZug1mHGV9SJkbvWW4d3C7ir8Rzxv/WDO90q9S2EYaGdlbHOgh8tbEGkoBWWIuORAAmQAAmQQHkSKAoBy69pYOn0i1/8Qpx99tk5wSB0/P73vxdz58513cYmrZR06yZVwFq6dGmnLYZe8aQg861vfUvcd999OWWBiIXtiJ988kknkUpaiblZkCERKcShnm+//baxl+a7HIMGDXLK9PTTTzun96kXWC1evFjceeednRyih41nI2AFabew/MPGMzYgA5AACZBACgm0ZwSr9r17RPvuHQL/FhkRq3pED1HZI/opfrbV3VM9TCw71GEb3CocBSwrTIkGkr60ppxWTefwiZJm4iRAAiRAAiRQ/ASKXsBCE2CbGqycdBHLr3lMQoiXU3iveFKQefHFF13LIYUv3cpqzJgxjoWVm5WSLL8pbbWeprBxl+OGG25wtlaC17e//W1rf11h48XdbmH5h41X/EMGa0ACJFAOBGBl1b4vI1jtOiFYweJKvyr79RLVgzIWWHm6WmoaxeKmulhzO72qixizY22kNGmBFQlfTmT40XIsszJWWviN//MiARIgARIgARIgAUmgKASs7ds7+6eAVdOKFSvEz3/+c8enlZs/K7WZsbWuqalJfPjhh2Lt2rU5/q2effbZbFAvgUQGcLuP7WSXXHKJE8StrPi7tKTSBSwpOEkfXW5dU/recrNyUsMXohzqlkWUBe0gHbhPnDixkwWbLG/YeCYBy8vnlkl4DMo/znbjcEQCJEAChSYgtwW27/1MHN+dcbx+pNmxsvK9ampE7Zm78lb049W9xIuHesaa35CabmLithO+KsNe+/qPE8sbRnSKzi2EYYl+GY/bDaMzZAokQAIkQAIkUEoEilbAko0AIQtb12DFpPuzwkl8UuDSGw1CC+LogkcYAUsVY7wELBnGS8Cy6VQmAatQ5UC+v/nNb7J+vtS6YIum16mNYeIlJWAF5S8FrKDxbMIzDAmQAAnkg4DbtsCg+daMa834wmoKGi1c+IpaseDIwHBxPWINzAhYkyhgxco0ycTkdsPp42sEHMTzIgESIAESIAESKC8CRS9gobnkdjRVjJIWT7gP65qLLrpInHzyyWL06NEC279++9vfOif7xSFg2Vg+QUyDfywvAWvVqlWdTjUM2hXTUA7Uc+XKlY7vK/j8wuVlFaXWzzZeUgJWUP5SwAoaL2ibMjwJkAAJxEnAEa0y2wIdKyuXbYFB88q3H6yXW4eL5vb2oMX0DN+3pquYuu3EycRhL1pghSUXLR6ss84aWikoZkXjyNgkQAIkQAIkUEwESlbAkj6KdKss2ThxCyEyPy8rKZlfGB9YQTpUWsqBMj/66KOOVRwuL8s0t7r5xUuq3fx8kLmV0cYHVpB2Y1gSIAESSIpA3KKVWs58+8FaUzFKbDxi2NoYAGRDVZ2YviPaKYQUsAIATygoxayEwDJZEiABEiABEkgZgaIXsNQthKo45HfKHdrgwgsvdCyE4rDAQnryVDr9VEPZ3jI/XcCS8byslKRVFazIHn74YU+fUjKffJbjvffeEw888IBYvXq1WLduXaeu7WURFjYeMohbwArLP2y8lD3/LA4JkECJEkhStMpBlmc/WDurR4gVh47H1mo1ldVi1s4NkdI72Pd08Wa30Z3SoA+sSFhDR6aYFRodI5IACZAACZBA6gkUtYCl+riCT6sXXnghK/BICxldUIKo8uCDD2b9NcUlYEGUmTVrltPgqtUXBDbk98wzzzj3dAFLjaf7i0JZ77jjDsdJvc02PKSf73JIYc7N15WfyBM2XtwCVlj+YeOlfkRgAUmABIqWQN5EK41QPv1g7akeJpYd6oi1ja7dvTlSehSwIuFLNDLFrETxMnESIAESIAESyDuBohCwbKhA2LjxxhuzQaXQgT8MGTJEDB48WBw4cCB7YuHMmTMdUQmWTS+99FKneEFPs0MCqt8tmSesk+AsHvlAiNIFLD0ehLhx48Zly4r7iPvkk09a+8jKZzlUx/Gy7CizrDf+9tRTT4mzzz47pxnDxotbwIrCX+UcR7vZ9HOGIQESIAGVQKFEK7UM+fSD1VLTKBY31cXaCWbt2ylq2o6GTpMCVmh0eY1IMSuvuJkZCZAACZAACSRCoKgFLAg7+Ln99ttdt9ZBYHj88ccd4UgKWXDmjvA9e/YUEyZMcP6+dOnSbPwwpxCqLaOfrAcha+7cuY7z+JtuuslVwEJ8WFs98sgj4q233so6P0fdpk+fLr7+9a9bi1eyLPksB6yRILCpZUe9r7rqKjFv3jzPsoeJl4SAFYV/3O2WyFPOREmABEqKQFtmB922fe2ibs820XvTuwWvW1VjL1HVuDE/5UjgJMJpzYdFz6ZPQ5f/cO+RYmmPsZ3icwthaKSJR5Ri1j9MrU08L2ZAAiRAAiRAAiQQH4HUCljxVZEpkQAJkAAJkEDxE9ib2Tq3a3+HI15BxOpdd0ycs3lR4SuWTz9YCQhYU1taRd/920NzpIAVGl0qIk4+rUpcd15N5kTDqlSUh4UgARIgARIgARLwJkABi72DBEiABEiABFJKAELVrgPtYvOnHeLgkc6+n6YcWCbqD+8reOnz6QfrzWMjxd5jx2KrMwWs2FAWdUIjB1QKiFm0yirqZmThy4QAfAyrB0hdfPHFvjXHjokdO3aI7t27d3JrEhcytUwnn3yy8eCtuPIt53Rku+q889HebtwLlW9cfaBYyk8BK64WZzokQAIkQAIkEBMB3drKK9nTq3eJUz55J6ZcwydTPaqrqOz2SfgEAsRcUzFKbDzSFiCGf9DxFXVi5K71odNr6TVEvNor188jEuMWwtBICx6RVlkFbwIWgARcCTz66KPiueeey7qHUQPNmDHDOfxK97uLMCYXMXHglodXBfVdHEfe5ZqGbFfdx3Q+2tuNeaHyjav9i6X8FLDianGmQwIkQAIkQAIRCMDaCsLVRzvbXa2t3JKuyex6umTrCxFyjSdqPv1g7aweIVYcysCK6aKAFRPIEkyGVlkl2KisUlESgN/ce+65Jytc4bCtSZMmOXXZvn17jh9e/WAvhIFf5Pnz54szzzxT3HfffbEzgOXKJZdcIrwOr4o9QyboEPASsJJuby/8hco3ru5AASsukkyHBEiABEiABEqYgK21lReCVGwjzKMfrMM1p4hXmuLzV3R6VRcxZsfa0D2MFlih0RVVRFplFVVzsbAlRABb87BFUJ7q/vDDD7tuz5MWUKj6008/7cTJ1wXLsJdfflnce++9iW1RzFddiikfLwGrmOqQprJSwEpTa7AsJEACJEACJJAiArC2gk+rD7bZW1t5FX9QfbMYs+nVgteu9qxDQlS0JF6OlppGsbipLrZ8htR0ExO3rQ6dHgWs0OiKMiKtsoqy2VjoIibwzW9+UyxatMg5eR6nnvfr18+zNjfccINYtmyZE/all17KhvPy7ePmQwnWXk1NTSKIHysZBxn6CWdu+eHkeFxu+YX1SaSWJ0g9gnYT23xM9TDdl+WSrCRjLwHLNj2bdrPpDzI/WU4/X2s2ecp0TPUw3Zfp2OZJASvoE6CEP3LkiKOy8yIBEihdAl26dBH19fWitpbHmJduK7NmOoHm1g7HIbs8STAOQmnZRpg3P1gxn0Q4MCNgTYogYLV1bxQv97mgU1PSB1YcvTvdaeD0wv9zfo1o7FmR7oKydCRQpATk1jwU38aqCgLHggULxPnnny9uvPHGbK29XsxVAWT06NHixz/+sfjkky/9OQ4ZMkT84he/8LSq+uMf/9gpDrYRfvWrXxXz5s3rJLbp+X33u9/NeeeFH68HHnhAHDhwQPzTP/2TI8bJy1QWWKo9+OCDYuHChZ3eoxH3Bz/4gbj66qsj94Qw+ZiEEb/7yA9t8Ktf/SpbdjD+0Y9+5Gwffeihh0RQH1iwmHv88cdz2tqr3bAt8K677uokiqogpciKNKBhYIvrs88+m8Para8gANoc22NHjRrVqW2icENiYfunW/kjd5wYE0ilDywMHhSwYmxlJkUCKSZQXV0tpJiF3/IH4pbN/6uq4ttKlGJMLFqRE4C11da98QpXKpKxFVtF4/ZVBaWUTz9YL7cOF83t7bHUt29NVzF125rQaVHACo2uZCJSyCqZpmRFUkZAvsBDgHn77bdDl84kYMFia82aNQL5/O3f/q2Tz+9//3tH4IAo8cILL3QSGO6///6sqAIR4owzznAst5555pnsdkfdYkyWQ+aH39OnT8+Jh7Q++OADsX//fkcIgzWPWhb19EUJBCLPzTffnK3DVVdd5cRDeRYvXpwVapYuXRrpdMSw+UQRYqRVHdph5syZYtCgQWL58uVZSzu0WxABS91qKtsNQpgU/nRLP9R5woQJDmo3fup9tBfaXxeAICR961vfctJAGNRBbRv0u+eff95T8PQSlPy4RumfFLBCDDVQRSlghQDHKCRQRARgaYmftrZop4nV1dU5llxeYpd+TxfLiggZi1qEfm7hOAAAIABJREFUBKL6t7Ktciq2EebRD9bK9lFie2u0sUOybaiqE9N3hD+FkAKWbS8t/XDwkzXvijpaZJV+U7OGeSIgLVsgNDz22GOhczUJWFJYgDWPKgrNnj3bEX90gQSWXjfddJMTVLcMU0UeL2HFLT9p6YN7biKK9APmZomGd2dYJLlts0R5vOoRFGjYfMIKWJKJm3N8mSbqYCtg+aWnthtEJrUvyH4IxrfeemsONpmmFMMQTxeAIFJCaIMVmWoFp7aN2+EDYblF7Z8UsII+GQxPAiRQVgSOHTvmCFny5+jRo4H+3x7RCsPGysvLKozbH8uqqwaqLISrzZ+2i10HOgLFCxsY2wgn735FVLceCZtELPHy5Qfrr1WjxKrD8QhYNZXVYtbODaHrf7yht3ip/9RO8bmFMDTSoo8IIWv6+BqB37xIgATCE5DWN7pAETRFGwFr1apVnhYwuoAmBQ1Y1bidaigFBAgvqsWUKrro+amWPLrQgfr6sYCIsmLFCjFt2jTXbYIy36hCYNh8wgoxUvhxE47ARN63FbC8wsv+pAo/avtICyrdt5raLqij3NKoC0BjxoxxjHPc2lUynTNnTif/aWG5Re2fFLCCjjAMTwIkQAIBCLS0tDiCV1DhS8YJkFWnoNi+GHTLoxoe2yd5lRYBCFcf7WwX+J3v6/TqXeKUT97Jd7Y5+eXLD9bO6hFixaGMJ/yYrmt3bw6dEgWs0OhKPiIcvmN74fTxHOtLvrFZwUQI5EvACrpFC1vAcPn55XILYxIkZBy3rWpRWMjtZEkLE175mOrtdd+PB/h7OXEPmx7SvPDCCx2rO11skiKU2jbSRxuESohfv/3tbx3LLZ2z6iML1l2wiDv77LONz0xUbnH3T2OB8xQglT6w8lR3ZkMCJFDmBDo6OkKJX1Isa21tjUQQFlymLY5+/sEqKug4OFIDxBgZglUcJwpGKVKPunZx/uY/RkkictyqIT1FVe9NkdMxJRD3SYSz9u0UNW1HTdm63qeAFQpbWUWikFVWzc3KxkhAijb6lq6gWZgssMIKWDblUEUEkyAhBRtY8uiXjYAFKy5YfK1cudLxsQRfWqtXr8665olLwAqaj6nebvdxct6sWbMcDG488HdpGWVjgaVaV3mlhzS9OEvfWao1mNxSKfunVz0hdF1zzTU5LpKkTy/9wAG13cNwQ3zZj+Lunzbp5SMMBax8UGYeJEACJUng+PHjvtsdTZZhiB/lsnV072YlBt9hvKITSINwpdZiyoFlov7wvugVC5tCnvxgHa/uJV481DNsKTvFm9Z8WPRs+jRUeh113cSigV/pFJdbCEPhLOlIOK3w76fW0iKrpFuZlYuTgOkF3i0viAX6iW5JCVgQhEzXvffem7W2MdUnioClOu1Wy4Rtb7jggykOAStMPqZ6u923EZxkmHwIWFJQU7cR6r6t/OoJ0e8Pf/iDePnll3NOl0TbeJ0wGYYb0pP9KO7+aerr+bqfegHrww8/FBs3bhT79u3LOnvu06eP0zATJ06MzAke//fu3StuueUWz7SgYL/xxhti9+7dTpgBAwaIc845RzQ2NrrGmT9/voBfH/X41sgFZQIkQAIlRwAWXLa+v9zEsChAKisrrU559NoiWc7bH9syuiNOFSy0xZVb+6dhG2Fe/GBV1IoFRwZGeQRy4k5taRV993f+4m2TAQUsG0oMoxP4+6k14h8yYhYvEiABbwLq6W1uPqr0mHJLFwSBn/zkJ1mfQkkJWEFP9TMJEmEFLCkqwaoH1kDnnnuuOPnkk62FM9s+GDYfU73d7qs+wbzaXjpQtxGwZN9AXW0ssNycqsvthWh3XJdccokjPskTMk31lJxRN/gse+2117KnH7qdtGlKL8pWSbc2N+Vn20+SDpdqAevdd98V77//vsOgoaHBednCiWXyhEIIWdhDGvZasmRJtgP7CVgQpJDnsGHDnKxkp4ezNRxRql6yzOPHj49FYAtbN8YjARIofQK24pfuHwzxom5/rMlY2kTx/wUBrdguCFfSxxUErDRecOZ+ydYXClq06jHVorLuxAefJK+XW4eL5oiHOMjyTTreIQbu2RKquBSwQmFjpAwBWmSxG5CAmYAUDWwcucsXcOmTqF+/fk4GcQtYskxuIoesEayD4DdJlsGvHDJOWAFLxnNzEo604/KBFTYfkzAit+fpFmJe/qgkL1kvGwELcfycqeO+Kpq9+OKLnfxUyXpgGyEu/FYd+fvVExZcbn6v/CzNonKLu3+an9b8hEitgAXLq7feesuhgM42adKkLBHce+eddxwx69RTTxVTpkwJREu3qEJkLwELAhpEKYhXl112mZOPFKn0cuEelGBYJlx33XWBysTAJEACJJBPAti+GMbxvbQEg5VplAvbH01bIL38fyFevq8th5rFR58eE60HGvKddeD8Cr2NMF9+sNZUjBIbj8RzEuH4ijoxctf6wKydCFW1YuHgGZ3icgthOJzlGIs+ssqx1VlnWwLSygbhvQQa3FN9JtkKGiaBwOu+FE5gNYPdPKpIhbKoooRqpWXKL6qA5ea0G6LMxRdf7BhjRN1C6Oe83i8f2YZuVkZ+8fyENzWebXt7CWWyL8r2cSsnwkgrLnVbpip0mXx5uVmS+fn6isot7v5p+8wmHS61Apa0jsKDcuWVV3biIEUkWAHcfPPN1pwQD87tIH6pl5eA9eabb4oNGzaIiy66SIwePdqJsmXLFvH6668L3QLMLax1wRiQBEiABIqIAMZQaQFm8vXlZikGB/phL1hvmcQvv/uYN2wvCFeLdu4Wu460iJ6ZeKcdHWob1Tpc26Hd4tiRfaL9eKuo7dYoaroNsI7rFnBQfbMYs+nVSGlEiVzZr5eoHrQxShJWceM8iZAClhVyBkqYAISsu2dlxNTMb14kQAJfEpDCA/6CLXJ495PWLBAA8F6G099wuYk0cVtgqeIJxIzvf//7jkiEv2NbGCxzIBip1jkoW1IClrRUQlkefvhhxweYLMvPfvYz51Q9LzbgB+MObDnUfYfpfTBsPqplE9rvnnvucUQ/CH3/+q//6pTPTWBTOc+YMcOJhzLKePDrhctWwFKdqSO9O+64w+lH+DuESNmH/IRS6fcK+ar+sPzaVzqGV/sKwoM96oR6uB1UEAe3OPtnWsak1ApYGIggFMHPFbbj6RcetOeee875s9/2PzWeFJjwN/ixOuWUUxxrKr80vESpJ554IkfAQnkWLFggYLIaZVtjWjoGy0ECJEACSRKQ1l9u2xtNlmEtLS2RigYrWbn90cvKqzrj5H5j6zHx8dHMSZO1daIic2KkyPxM7DFYVDXH5zz88K7/Txz5bL3oyIhX8qrvPVJ0H3JR6DqmYRthPvxg7akeJpZlTn+M4zq9qosYs2NtuKRogRWOG2N5Epg+vtpx9o4thrxIgAROEID4g1PfpCsZNy66YCTDxC1gIV2ID/PmzcuKQ3p53ASJpAQs1VeYXg4IGNdff70jqrlZFtmcbijTjJKPakmnlhFlmjt3rlM+N/ERnL/2ta+5tjsYP/PMM9YClmw3r/TwHo9y+PmxVuuhnkgo+yhEML0eEMi+/vWve/YVhIfwqFvyIc0o3OLun2kZi1IrYJkAqVsMgwhYzc3NYujQoY41lU0afhZYEMFmzpzpFFUKblBzvZy7m+rE+yRAAiRAAmYC7Rm/R2GsvmQc3QLXnGNuiKqaOlFdUy+qa7t8+bs28/+azP/x+4u/V+G3y99lakf3bRRNn5zYKq9f3QadK7r0GxO0aNnwYyu2isbtq0LHjxoxH36wWmoaxeKmeE7THFLTTUzctjpctSlghePGWEYC151XI/7P+TUUsoykGKBcCMiT3NavXy+2bt3qVBuiwwUXXOC4evGyIIIIAJ/GZ555prjvvvuyuLz+LgOY7iMcwsAhtywP8kBZYJGlX6b0ICbhevbZZzvFxXa6Dz74wHFT4yawQCT57//+bycMrsGDB4vzzz8/G1am/W//9m85nJAuRKBbb71V3HXXXcauFDYfJAzLKbwzyzJeccUV4m/+5m/Etm3bxAMPPNCpfWRh1BP8ZN3kDizE05mYOEvrNJwIKAVRlMWvD6llgeUWLp2lX74yT7WvoI2mTZsmrr76al/uYbnF3T+NnSNPAYpWwFq4cKFzKqAqIgVlZiNg2fjA2rVrl1i0aJFzMqLbdseg5WJ4EiABEiCB5AjAf5e6/VEKW9v2HxDv7f7MudeROSFStLaIjjb8bv3y//h7hO2PoqIiK3o19u8tutS5b2esyIgifcfdGBrCgPoWMW7TktDxo0bMhx+sjqqu4vnDfaMW1Yk/MCNgTQorYGXiLxw2p1M56AMrlqZhIhkCELLmXcETC9kZSIAEkiGAbXH4sRGwkikBUyUBewJFKWCppxOqvqnsq30ipI2AhXBupxDChwqsr3AKIcS0ffv2icsvv5zWV0EbgeFJgARIoMAEVD9XNkWpaz8uRh9uFMdaj2R+jopjbfit/jvzN/y/7YvfmTDHnTAIezSbxfDhwx1fXl4XBCwIWWGvQjpzz4sfrIpaseDIwLB4cuL1rekqpm474UsjzEUBKww1xglCoFt9hZh3ea3A9kJeJEACJBAXAbmtUXU2H1faTIcEkiBQdAKWKl6FOYFQhWgrYMG/1dtvvy22b9/uRIfV1znnnOOIVTINWRY9LBy9w4cXTjHkRQIkQAIkkB4CRzMnMb6+e49YvufzwIWa0NBP1DSF8IWVsd6SwtbhrctEe8t+17yru5wkTho9K3C51AinV+8Sp3zyTqQ0QkfOfOSpPXNX6Oi2Ed88NlLsjXgiJvJqqKoT03eEPIUwE58Clm2LMVxUAjyxMCpBxicBElAJwK8YXOu4bXkkKRJII4GiErBU8SqO7Xq2ApZfw+HEAuydnTNnjmONhf/v3bvX2U7Y0NDgOKLHReusNHZ/lokESKAcCUjhatXnB8TR4+2hENRXVYpxrSNCxZWRcPrg/o/dt/lF9YGFPLrUdIjJf30xUhmjRM6HH6w1FaPExiO5pwqHKXNNZbWYtXNDmKhOnNeHXS2OiFzLGG4hDI2z6CPWVraJrlWHRW1Fq9jd2j+R+pw1pEp875o6+sdKhC4TJQESIAESSCuBohGwpJN0gBwzZoyYNGlSZKZRBSzpHwsWVjgtEWIVyqmKa24+tCIXnAmQAAmQAAmEIoDtgv+zbafY3xpd9BjX0EfUN50Uqhwyku7IHVsGcQohBKw4rkJuI6we0UNU9tgcRzU809hZPUKsOHQ8ljyu3R2+rBSwYmmCkkhkQO2n4sJe74huGQFLXisPThDrD5+WSP3+fmqN+IfMiYW8SIAESIAESKAcCKRewMKWPIhCsGqC3ymIVxCL4riiClg4aQCXPAlCnlioC2xPPPGEwFbC2bNnx1FspkECJEACJBCQQFA/VzbJwwprvBiScfAezSdNx/FW0ZqxxsLv6i69Mz/RRDG17EPrDopTNy+1qU7sYfLhB2tP9TCx7FBHLGWftW+nqFF8lAVJlAJWEFqlGxZWV1f3XSJggaVfb+0/X2w6MiyRymNb4d2z6gR+8yIBEiABEiCBUiaQagEL4tWSJUucLXoQr6ZMmRKrL6koAtby5cvFunXrhOpEXgpYumN5Clil/AixbiRAAmkmEMXPlU29Tm3oIXo1JbNFyCZ/U5iaKiEu2fqCKVgy9/PgB6ulplEsbqqLpfzTmg+Lnk2fhkrr7aFXic8rcsvBLYShUBZ1pAt7rRAju2xxrUNbe5VYsm1MovW7YGS1uOqsaIJ6ogVk4iRAAiRAAkVDoEePHmLo0KGpK2+qBSx5+h/gTZ48OfYT/sIKWBDWFixYIFAu1apKilq0wEpdP2eBSIAEyoxAHH6ubJGdXzUsshWWbV5hwk1o/1j03bUuTNTIcWrOFKKiZm/kdDwTiPEkwqktraLv/hOHtQS9KGAFJVaa4S85aZkYXO/dhz766CNxPHN4BC8SIAESIAESSDsBaB0/+MEPUlfM1ApY0poJllfSQXrc9MIKWF6WVtIHFk4pnDlzplNc+sCKu9WYHgmQAAn4E9h15KhzuuD6g4fygirtVliD6pvFmE2v5oWFnkk+/GAtOBrP18FJxzvEwD1bQnGigBUKW8lF8rPAQmVXbKoQx8KdGxGYVbd6Ic4YVCXqawJHZQQSIAESIAEScIx1oMOk7UqlgCUtnNra7Jzs3nLLLTlc5UmAp556qrPt0OsKI2Dt2rVLLFq0KMdRu5o+TyFMWxdneUiABMqFAKyucLIgxKuwpwuGZZVmK6xCbiPMhx+sle2jxPYYnPKPz2wBHLlrfagu8N6Qr4idld1y4nILYSiURR0J1lewwnK7th4dJJZ+Pjnv9bvuvBox7wo6ec87eGZIAiRAAiSQCIFUCliqsGRT63wKWPDJtX37djFjxgzXLY0Q31auXOmEgQAHa6wzzjgjVt9dNkwYhgRIgATKiUC+ra50tmm3whpbsVU0bl+V/y6RBz9YGypHibXNdh+8/ABQwMp/9yjFHM/tsUqc3vWjnKp93tZLvLzvMtHaXhhzKDh3x0mFk0/LOMXjRQIkQAIkQAJFTCCVAlYcPGEJ1bt3b18LrDjyYRokQAIkQAKFJbB8z76CWF3ptU6zFVbvumPinM2LCtJQSfvB2lk9Qqw4FN2v0OlVXcSYHWtDMaIFVihsJRsJllgnVe8XJ9XsF7C82tYyqGDilQp5+vhqMe/yWtGtvqJk2bNiJEACJEACpU2gJAUsacGlnwZY2k3J2pEACZBAeREotNWVTnt4QzfRt6kxtY0w5cAyUX94X97Ll7QfrLhOIhxS001M3LY6FB8KWKGwMVIBCEC8+t6sOlpjFYA9syQBEihOAnAhdODAATF69OjAFYAugStMXJkZ/Gy3tLSIuro6611dtvlGqVtgGDFFKEkBa+HChY7TMT//VzHxYzIkQAIkQAIFIABfV4t27M67rytTVc+vGSI6jqbT38zp1bvEKZ+8Y6pC7PeT9oPVVt1PLDzUELncAzMC1qSQAtbawZeKLVU9c8pAH1iRm4QJJEiAvrEShMukSYAESoYA3ANBW2hubha62yJTJZcvXy7WrTtxCnTQuIiDg+MgXql+wRsaGsSYMWPE+PHjXbNHeMSTcXAgHsK6hZd+x6GbzJ4921Sd1NwvSQErNXRZEBIgARIggVgJ7M8464Zwla8TBoMWvn/m69jQ5sFBo+UlfMGcuSftB6uiViw4MjAyw741XcXUbWtCpUMBKxQ2RiowAfjGujtjjYXfvEiABEiABHIJQOCB/+uDBw8GFqFg2fTKK69khaSgApb0u42M+/Tp47hGgoj26aefOmkOGzZMXHbZZTkFloIU/igFqw0bNjjld/PfDaEL94tt1xoFLD6pJEACJEACRUEgrVZXOrzz6jNiyuGuqWRaqG2ENeNaRUVVU2JMXm4dLprb2yOl31BVJ6bvCHcKIQWsSOgZucAE/n5qjePknRcJkAAJkMAJAtiCt2rVKkc0klcQEWr+/PlZ4Qvxg8R99913xfvvv+9kCyFq4sSJ2TKoFla68CTjwUJr0qRJThykg7/rgpcUuyCMzZw5s6ianQJWUTUXC0sCJEAC5Ufg6PHj4n+27ozN6qq2+bDotvczUX/ooDhWW+f87Bs8LDawPTMWR6cdHRpbenEmNKi+WYzZ9GqcSVqllbQfrJXto8T2jHVelKumslrM2rkhVBIbB00WH9b0zYnLLYShUDJSgQjACuufr68XjT3p4L1ATcBsSYAEUkAAllMQfbZv3+6UBlv2pIhlK0JJyyZYTu3du9dJxzYuwuIwOsQbNGiQuPLKKztRkULVgAEDcsQnN4sq1GfRokWOFZe6TVBaeLlZZqWgGXyLQAEr7S3E8pEACZBAGROI2+oK4lXjRx+Iyowopl6tDV3FjjHu/gTC4E+rFVahthEm7QcrrpMIr929OUxzCwpYobAxUgoJwME7TivkRQIkQALlSECKQPAdNWrUKHHSSSeJt956y1qEkofJQTCC4/YgcSXvJ554wvmn19Y+WE8999xzncrktSUQ6akClhS13LYhFkObF5WA9Z3vfEc888wzDtenn35aXHzxxaEYf/zxx+LBBx8Ujz32WKj4cUT66U9/Kh566CGBOt11111xJBlLGrJckydPFs8++2wsaZZ6ImnoT2CclnKUenuzfvkhELfVlSw1xKv6phO+DPRrz7BR4lCffrFUMM1WWGMrtorG7atiqad1Ign7wdpTPUwsO9RhXRyvgLP27RQ1bUcDp0MBKzAyRkgxgcmnVTknFeLEQl4kQAIkUE4EYN2E67TTThPdu3d3thLailDS4Tt8VF1++eXOyYW2cVXGJgELYWUY+MGCEIVLCljYcih9YMnyq9ZcsPCCX6w5c+Y4dSy2q2gErM8++8wRrKQTta9+9auOABTmQgPikqaBYdKIGocCVlSC6Ymfhv4EGmkpR3pahiUpVgK7D+wVj2/bG9sJgx2Zo4c7MtsFKzKT9fB9n3piae7VW3w6MvgRyV4JTuwyQFQeSt/CoFDbCJP0g9VS0ygWN9VF7vLTMhZ6PZu8+4hXBltPvkCsrm3Muc0thJGbgwkUkADEK4hYELN4kQAJkEC5EggiYOG0wt27d2f9VgWJq/J98sknHUftqhCl3ocfrNdff935k2qlJf+ubi2Uopb0pSXLdOqpp4opU6YUZbMWjYD1u9/9zrFUgnAlrbDgWK1fv+Bfy9Pwop9WAasoe3GBC52G/kQBq8CdgNnHQ6D1sBDvPi06PnxVPD7hLvFJpb3403H0iOjImFR3ZKyr2jM/HYdO/Nv5W8sJi5qqqirni5rXdbR7D7HrtDPjqUsmlfqqSjGudURs6cWVELYRTt79iqhuPRJXklbpJOkHq6Oqq3j+cK4PKqtCaYGmtrSKvvtP+L0IclHACkKLYYuJwHXn1Yh5V9DBezG1GctKAiQQHwFbEcrNL5VtXL200j+V7rdKhlNPKNS3Gcp7PXr0cILD+EdNB87ljx075vjOktZXKCeuk08+uSgssopGwJo+fbpYs2aN+NWvfiX+53/+x3FG9qMf/UjceuutgXtoGgQHCliBmy21EdLQnwAnLeVIbUOxYOkmAPHqT/8pxJblTjmP9j9DPDDiH3PK3JGxjnEEqYw1VfsXYpX8f0drq3f9MtvXKjPiVEW37mJ41wZRI9y3mu0feIrYf/LgWDml1QqrENsIE/WDVVErFhzJnP4Y8Zp0vEMM3LMlcCoUsAIjY4QiIgAH73dnrLHwmxcJkAAJlBMBGxEKPqVeeeUVAb9ZujAUZguhTA9WWLCmOuecc0RjY6PA39etWydgaYW8cN/NTxbENLnTrH///tkTCaXIJq2xkM5f/vKXrJN6pIkTDNVTD9PY1kUhYL333nti1qxZDj9YXb322muONdaQIUPE22+/ncNVFYbwQg+RC8rj2LFjxXnnnZfdL6pGkv604EPokUceETD/k1sV4QvqiiuuCCWUIY8//vGP4te//rVYtmyZkyU8/d9xxx2O2Z+bDyyTDyrTfa9O5lY3lOXaa68VV199dTaaV/p+XB9++GHHyZ2srxQY8X9w//73v+/cu+mmm4TuW8tUH9N923rZPnxB0pNl09O28c8Gi8KXX37Z6Reyr6E/YxC6/fbbszxl2mnr17Y8GY4ErAjsWC3E0ox4ldm69fmxGrG3rVbsaasRG3qMF2tbuziiFayqMp+MPJOryJwkWJHZx18BoSrzU5kRq078O/O7S0M2HvxfwQ+WfuEkwh1njBftVfE6L06rFVaPunZx/uY/WjVPbIES9oP1cutw0dzeHqm44ysyL+m71gdOY1fjOeJ/63PFT24hDIyREVJOAJZYsMjiRQIkQALlQsBGwIJVE97ndDHJJq4XR5yEiB+IVPoFAQoCFU4q9HL07pYu3j+rq6vFdddd59zG/5E+RKtu3bo5xkJu9UhbWxeFgHX//fc7lleq3yuABmD83U2AgXCCRsBvXAh75513CnQwKSZBTMF17733Or+/9rWvOeEgJAwePNhxvIY0cIVxai7LjfgyzdWrMy9qX6QHKzLdibtJsDHd9+qs0lE8zAnHjRsntm7dKj755BMn+Le+9S1x3333Of82CVhuXKWIqAo6an3BVG79jFPAwkMnBUpZL7XNgvpJC5oewnv1p7PPPtvzWVcPIwDPnj175vQ11OXPf/5zzvZYyTYN/TptgxjLU1wEOjo6nAk3+/PhCrF320axt6UyI1rViuMd3k6DK+q7ZEWqLwWqL0SqunprEDiJsO9fNwr8bs9sK8QJhHDgDhEriWtCQz9R09QziaQjpTnlwDJRf3hfpDSCRk7SD9aailFi45HOC70gZaSAFYQWw5YjAW4pLMdWZ51JoHwJmEQo6WNKnjqokvr8888diylcEJpwBdmmB4srGFfs23dirYYtf9BAYI0l/WTBIAX/N136CYUQx2CRpZ5EKH1oqQ7fTekW4n5RCFhSrFItW6QIgEZTTxNURRRVmIETeOkvy22r1Te/+U1nW6IuKMH6Swpbuljm12AQIGBxhAtluvHGG51/oxwQzJAXrqQFLHT6Sy65xDUv6VcMN1988UUB0cUkYCGsG1e/+t58882eQqBJkPO6j3pdc801juCoM0RZbrvtNueeyt6vvaKkF2TrnmQOkeqpp55ymMtL7Wv69ti09OtCDFLMs/gIHD9+PEek2rNnT87/IWJ5XT2rj4k+Na2Znzbnd+8ulWL+uFtOWFPVxu+HpfL4sditrvS6pdUK6/TqXeKUT97JawdL0g/WzuoRYsWh45Hqc3pVFzFmx9rAadACKzAyRihiAthK+NO/q+cphUXchiw6CZCAHQGTgIUT/fBR1vYKYjHllSaELakl3HLLLcascTriggULBN4/Z8+e7YTXnbvLRHC6oZfvLWNGeQqQegFLvvDr2wXVbYVLly7Nbrldg2mzAAAgAElEQVRSX/S9Thl0Exzk39y2f8GSavHixY4FlxSiTO0jBTFV7JFxIGKh88ACKmkBSwp9XhZkuA8rs7lz5zp1sxGw3LjK+rpZPaknSMZlgeUlYErGXv3Gq92ipBdEwALf3//+9w5vN/9tbtaGKHNa+rWp3/N++RCAybEuTEmrKvmlyIvGST27iz4Vh0Sf9s8dkarvF2IVRKvays5bwJoGnSv+Y/ANRQ13XEMfUd90UqrqAGful2x9Ia9lStIP1p7qYWLZIW9x1KaiA2u6iUnbTlhKB7koYAWhxbClQACnFELEol+sUmhN1oEESMCLgEnAghXTkSPuh+I0NzdnfVHh1D9ccLtjspiC4LRjxw5Pa63ly5c7ll3qaYN+LQjXRbCuUq21dIssGZ8CVgzPwg033OBs+dOFHiQtHbvbbIFTi+ImOMh8sEXr29/+ds62xDDVkHlIyyY9DSlUJC1gXXjhhY5QZms9ZhKwvIQwPwEQdZf1jUvA8tpC6tbOXm2gho2SXhABy9SXwvJHuvno16by835pETh69Gjudr/MFyYpWmG7rt+Frzd9+/Z1vuLk/LTuFNWv/kQIOG0PcL0x4TbxSv3IADHSFRRWWOPFENHRGq+Prai1zPs2wgT9YLXUNIrFTdG2gYYVsPb1HyeWN+SeOEkfWFF7J+MXAwH6xSqGVmIZSYAEwhIwCVh+6YaNKwUnt6180poKH5LhbB3+sPwuaa2lpyUdukNYmzJlipME0n7uuedogRW2syCeuv1NtbKSaT766KOODySYw8n9paYtaV4v+uoWOIRBmtKBOzqHdFJuUx+13F5WYNJCKGkByyQs6fUJI6DY1BfO7CE0xiVgyXpJH1Ju7SJ9ndk4VY+SXhQBC/0OgwUGuLVr12adugfllI9+bdP3Gab4CODrECyn3Kyp0De9rqqM76hO4pQiWlVUuPiyWv28EO8+HVi8Qhk6aruK5866Q6yp6lt8kL8o8akNPUSvpv6pKv+g+mYxZtOreS1TYn6wYjiJsGd1FzFte/AthBSw8tqFmFnKCNAvVsoahMUhARKIjUBYEQoFsIkLy6iWlhbHJ7K0zFK3CMLI4swzz3T8XyE96WjddpsfDqfDzojLL788x/JL5gHNQzp1l5ZdyHPSpEmxMYw7oVRvIfQ65c0NgvR1FFbAQpoQE37zm99k95Sq+WBr3D333JPjWNurMVQxzEvAkmHyJWB5lSMOAStIfYMKM17tKUUjmwciiIAVJr2gAhbEvJ///OdZv2BqnhhE4LsrKCek4VWOuPq1DRuGSScBCFE5jtO/cKIO0QoClteF43S9LKl69+5tX1lYW731mBAfRRNK2rv1F/eP/a59vikLmUYrrEJsI0zSD9aCo0MjtXpDVZ2YviP4KYQUsCJhZ+QSIICthP98fb1o7Ol9EEcJVJNVIAESKDMCNiKUFxKbuNKHlmoJhfSkhZRb2libX3bZZY6o5XfJ/PW0ZRxp6dXQ0CC6dOnivCvgXfTKK680pl3IbpBqAUtuf7MBJF/4owhYaj4QGVauXOn4vpKn9dmeRBjEIilfApaNiIP6h7HAgo+rCRMmOPhMgl1QYcYkYK1atcpKVDT1ISn+hEkviIClOs6H9Rgc+eE0itGjRzunSvz2t78VDz30UKwCVlz92sSQ9wtLAFv6pEilW1NhK6DXVV9f72pJhcmxV69e0Su1d7MQf/qZEPgdw7Vv2FTxn43XxJBSYZJIoxXW2IqtonH7qrwBSdIP1pvHRoq9x46FrktNZbWYtXND4PgH+54u3uw2OicetxAGxsgIRU4AfrH++bo6cdbQjIM9XiRAAiRQAgRgIYUT+3BJB+i21bKJCxEJ7884DVBu5ZPpw0oKu8zkjgis2YcOHeq8N9pc8HMF6ys/sQt127ZtmziWWTv1798/a+1lk36hwqRWwJJbzgDGT1TQT9JDJ3ATAFTAQQQHxJNbFfFvW0smt5MT1TJIYSaogOXlS8qrA5l8YIEftmHCwuy+++4LJWAhb9v6BhWwvOpr47MqyEMVJb0g/Unmo58yKMsaRkCUcYOUI2y/DsKUYeMngEnIzZIKf2ttbfXMEF9W5HY/3S+V6etNpFrsyDjDXvJvobYM+uVb7P6wzq8alipfWAPqW8S4TUsiNXWgyAn6wVpTMUpsPNIWqDh64Gt3BxdbKWBFQs7IJUaAfrFKrEFZHRIggUQJzJ8/33HIrgtYiWZaxImnVsCSp9rBW/5jj2W2nvhcUhSACIOX+KACFk40fOCBB8Tq1auzvrTU7GwsqvTiyVPt3E7lQ1gpLOkClhTLYJ3z0ksvdaq1jGdrDWY6XU86r5eCSlgBxZSPV7nD1td0uqJsM3B8+OGHjT7MoqQXRDgy+STz4hTGsjCJfl3EY11RFL2joyNHoNItqY4fP+5ZDwhRbj6p8LeuXbvmt/7YMghfV/B5lcAFf1iPT7hLfFLpbzqdQNaxJJlGK6x8O3NPyg/WzuoRYsUh7+fEpgFn7dspatq8rRbd0qCAZUOWYcqJwOTTqpwthbxIgARIgAS8CcjTANUTAsnLn0AqBSx1S5rN6XnSSgd7NiEYIY6fwCNFBNUxvBQO3HxdmcQNN8QQD2bNmuXcUq1tULcHH3xQPPPMM849XcBSxTLp1wvh9Hi2Apaanm71ozrBh5+kfv36hbbAQj7XXHON47/Jr756ucPWV+WrtxnSvOOOjLPnNWt8+4HablHSc+tPXo+dKrZCaJUXyox+sWjRIudPQS3VECcf/ZoDanQCEKHcHKZLyyqIWF4XHDyqIpVqTQWz4lRcEK/+9J9CbFmeaHGO9j9DPDDiHxPNI8nE02aFdXr1LnHKJ+8kWeWctJPyg3W45hTxSlO07UvTmg+Lnk2fBmJxuPdIsbTH2Jw43EIYCCEDlyAB+sUqwUZllUiABGIlAMfpJ510kvW2wFgzL9LEUilguZ0u6MdXFUGGDBni+KzyE3imT5/uiBsIO3jwYHHvvfc6e0tvuukmJxsIYePGjXP+DassiDL421NPPSXOPvts66ZWtzfKvGR6sAxCGXQBC4lLwQz/lqfsyXg4yc8k0OkFdCvH1q1bs769VJEwrAUW8rSpr1u7hK2vmp9sM/gBAlfJ7sknn7T2kRU2Pbf+5NVP1IMJZJ+QZUYdZs6c6YibugWejQVW3P1adc7v5kMt6n3rB6kIA2I7n5fT9M8//9y3RpjE9G1+UrSqra1NNw34uVryr5lzeIO9/Iet1LozbxTPdJ8YNnpB4w1v6Cb6NjUWtAxq5l1qOsTkv76Yt/JUNfYSVY0bY8+vpaZRLG6qi5Tu1JZW0Xf/9kBpUMAKhIuBy4gA/GL99O/qBcQsXiRAAiRAAiQQlUAqBSxpDQWxBn6ZbC65FU6G9ROwYG2DEwWl0CEthvB3CB5vvfVWVtyByHDVVVeJefPmWQshann1E+CQ3ty5cx2VFYKZm4CF+BAssIVQlhFmhbAqkkKbrQWWLIusG47SlIIc0kCaqtgSRcBCXsgHW/aWLVvm5AMh5tvf/rZz7Kff1s6w9YV4+cgjj+S0GfKEmPP1r389cJuFSc+rP3n1Wwhljz/+eLZt0SfgzP322293jlCVDvFVC0EbASvufh1VoDLFt3mu0xwGjtEhUrlZU0GU9LoqKipct/pJ0aqqKpr1SMGYJeTvylSf35/3PbGmqq8pWCrvn18zRHQcTY8omddthEn5waqoFQuODIzU3pOOd4iBe7YESoMCViBcDFyGBCBi0bl7GTY8q0wCJEACMRNIpYAVcx2ZXAoI2AgwKSgmi0ACOQQOHz7saUl16NAhT1oQoWA15WVJBRGrpK6PXhXirYyvQmwfzPMFf1g/OsfuQ0eei2bMrn9dnRjaPNgYLl8BhtYdFKduXpqv7ERSfrBebh0umtvbQ9djfEWdGLlrfaD4Lb2GiFd75VpocwthIIQMXAYEvjerTkwfX10GNWUVSYAESIAEkiJAASspskw3hwAFLHaItBKAVaPc7qdbUzU3N3sWG9v5vJym9+7dO63Vjb9ccNQOh+0FEK9kZZoGnSv+Y/AN8dctDymeX3eK6GhOh/+ymozx3yVbX8hDrU9kUT2qq6js9kns+a1sHyW2t4Y/ifD0qi5izI61gcpFASsQLgYuYwI8obCMG59VJwESIIEYCFDAigEikzAToIBlZsQQyRHYv3+/qyUVhCtsBfS64Bjdy2k6tnuW/QXx6m3/U2Lzxejd8f8onm84I1/ZxZZP2qywzm37QPT6bFNs9fNLKCk/WFFPIqSAlZfmZyZlTODvp9aIf5ianu3TZdwUrDoJkAAJFB0BClhF12TFWWAKWMXZbsVU6n379nlaUrW1eVtjdO3a1dOSqnv37sWEIL9lhXAFAStFV7H6wzqvPuOz6XDXVJAcVN8sxmzKbAnNx5WQH6w91cPEskPep3maqjawppuYtG21KVjOfVpgBcLFwCQgzhpSJX56czqsT9kcJEACJEACxUOAAlbxtFVRl5QCVlE3XyoK39HR4eowXW7/O378uGc5IUR5WVI1NDSkon5FUwhsFYS/K/i9StnV3q2/uH/sd1NWKnNxemaEnNOODjUHzEOIfG8jTMIPVtSTCMMIWG3dG8XLfS7IaSH6wMpDh2UWRU2AIlZRNx8LTwIkQAIFIUABqyDYmSkJkIAbgWPHjnk6TYdQ5XdhS5+X03RsBeQVAwGIV3/6TyG2LI8hsWSSKFZ/WBO7DBCVh9Jh8Te2Yqto3L4qmQbSUk3CD9bx6l7ixUPht/j2rO4ipm0P5gOLAlZeugszKUECIwdUCpxQ2K2+xA43KcG2YpVIgARIIA0EUilgHTlyRBw8eDANfFgGEiCBBAi0Z04I0x2mQ6D6/PPPfXODc3TdcboUrWoyViy8EiQQg3i1q6Kv2Jn5aa2oFQM7PhND2ncmUuA3JtwmXqkfmUjaSSVaX1UpxrWOSCr5QOkOqG8R4zYtCRQnbOBE/GBl+teCI5ltmSGvmspqMWvnhkCxKWAFwsXAJJBDAOIVRCyIWbxIgARIgARIwI9AKgWsH//4xxSw2G9JoAwJVFRUOAKVlyVVVVXmmDRe+ScA8eqlfxVi55rQeb9XebpYWzVKtIovhcbeHQfEV44vF906vE97DJNhR21X8fiEu8QnlemwaLKtQ5qssKYcWCbqD++zLXr4cAn5wXq5dbhozgjlYa4wAtbxht7ipf5Tc7LjFsIw9BmnXAlAxPrn6+rEWUM5z5drH2C9SYAESMCGQCoFrEcffZQClk3rMQwJFDEB3ZJKCldFXKXSLPrezUIsyYhXTZ+Grt8nlQPFq1WTXOM3duwRM469ETptr4hH+58hHhjxj7Gnm2SCabLCOr16lzjlk3eSrG427dqzDglR0RJrXmsqRomNR7wPbzBldu3uTL8PcFHACgCLQUnAh8A/X18vJp9GEYudhARIgARIwJ1AKgUsNhYJkAAJkEAKCMQgXqEWb1RNFB9XDvGs0N+1vShqRXixwSvhdWfeKJ7pPjEFIO2LkBYrrHw6c0/CD9bO6hFixSHvgx1MLTJr305R03bUFCx7nwKWNSoGJAEjge/NqhPTx1cbwzEACZAACZBA+RGggFV+bc4akwAJkICZwI7VGcurfxMC2wcjXv9vxSXiQHVvz1TmHHtNYDthEteic/4fsbx2UBJJJ5Jmmqyw8rWNsGpIT1HVe1OsPPdUDxPLDnWETnNa82HRM4DVYUddN7Fo4Fdy8uMWwtD4GZEEBEUsdgISIAESIAE3AhSw2C9IgARIgARyCcQgXjUfrxIrm3qKdzM/7b2GCDjgd7tgefW3bS8lYoGF/OAP62dn3yP2V9QVTSuPa+gj6ptOKnh5B9U3izGbXk2+HAn4wWqpaRSLm8K3+dSWVtF3/3brulPAskbFgCRgTYAiljUqBiQBEiCBsiFAAatsmpoVJQESIAELAqufF+Ldp0NbXm080uCIVisP9sxm1ru2XQwYeaZr5me0bxQXHH/fomDhgxSbPyxYYY0XQ0RHa2G30ORzG2HsfrAinkQ4saNKDPn0Y+tORwHLGhUDkkAgAhSxAuFiYBIgARIoeQKpF7A+/PBDsXHjRrFv3z7R1nbCRwqcPQ8aNEhMnBjct8mWLVvE2rVrs+nVZL789u/fX4wfP140Nja6NnhTU5N44403xO7du537AwYMEOecc45n+Pnz54tjx46JG2+8seQ7ECtIAiRQQgQgXr39WOAKHW2vdAQrCFfbW+qz8c/oekhM7H5AjOvWJPZV9HQcuR+qaPjyfka8Ovv4usSsr9SKvDv+H8XzDWcErluhIpzR9STR9WCfQmWfzXdsxVbRuH1V4uWoHlMtKutOzLGxXBEFrPEZi72Ru9bbF6WqViwcPCMnPLcQ2uNjSBLwI0ARi/2DBEiABEhAEki1gPXuu++K998/8WW+oaFBdOnSxRGxDh486PwNQtbs2bOtW9MtvSNHjojm5mYBIWvKlCli2LBhndKDIIU85b3t209sK5gzZ47o3j33mHaZBwSxMAKbdWUYkARIgARiJLBm2zti7MJ/CZTiZsfaqoezVbC9o8KJ27P6mCNandvjgOhb09opPZxIWNvR5ohWSfm98qrE78/7nlhT1TdQHQsVOC1WWPnaRpiEH6w3j40UezMfk8Jcp1d1EWN2rLWPSgHLnhVDkkAIAhSxQkBjFBIgARIoQQKpFbBgefXWW285yMeMGSMmTfryCHbce+eddxwx69RTT3WEJ9MFK6oFCxY4cfT0lixZIiBKQcTSRSkIaBClIF5ddtllTjZSpNLTwb3f/e53orq6Wlx33XWmIvE+CZAACaSCwJ+3vyP+kPF1NLJLH3HH/77gW6bWjLWVs0Uw87P16JfWVqMbDjui1VndTnxgSOPV3q2/uH/sd9NYNNcyndrQQ/Rq6l/Q8mIb4eTdr4jq1iOJlqOyXy9RPWhjrHmsqRglNh4Jd7rlyOoGMX77B/bloYBlz4ohSSAkAYpYIcExGgmQAAmUEIHUClhSVMJWwSuvvLITcikiQXS6+eabjU2yfPlysW7dOk+rLQhPsMSC1RSsp+T15ptvig0bNoiLLrpIjB492vkztiG+/vrrndJyC2ssGAOQAAmQQAEJSPFKFsFLxPrr0S5Z31bHvrC26l6VsbbKiFbnZiyu+td2trYqYLU8s24adK74j8E3pLFormU6v2pYwX1h5WsbYdx+sHZWjxArDh0P1dYDa7qJSdsyJ3HaXhSwbEkxHAlEIkARKxI+RiYBEiCBoieQWgELAhGEIl1QksRhUfXcc885/73llluMDYH0Pv30UzF06NAcay4Z8fnnnxd79+7tZNHlJUo98cQTOQKWtPDq0aNHoG2NxoIzAAmQAAkkREAXr3QRC0KVc5Jgxr8VBCx5nZaxtsI2wbO7p9fayg/ZGxNuE6/Uj0yIarzJpsEKq3fdMXHO5kXxVswltbj9YB2oGSr+1BSu2IEFrEw2C4fNycmMPrDCsWcsEjARoIhlIsT7JEACJFC6BFIrYJmQq1sMbQQsv/TU7YXYJqj6wfKzwIIz95kzZzpJS8FtxowZns7dTXXifRIgARLIF4F3dq/ObBt8RRw51tIpy4r9x0SvnRWiZdPnAlsGcXWtOp71bdVY2zlOvsodRz4dtV3F4xPuEp9U5vowjCPtJNJIgxXWlAPLRP3hfUlUL5tm3H6wWmoaxeKmulBl7lndRUzbHsAHViYXClihUDMSCYQiQBErFDZGIgESIIGiJ1C0AtbChQudUwFVESloa0C4+uijj8THH3/sbB90265o4wNr165dYtGiRa7xg5aJ4UmABEggaQKu4lWHEJVbW0QFfv5/9t4EPKoq2/telarME5AQEsKYMMgcxlYBcWoRZHDoK07dn9qN4326+8VuLz6vnzb9elvebvX21/dRVLrFVlSGdkCRKKhcmQWUmQgIyBAyAIHMIeNX68RdnlSq6gx1TtU5Vf/9PDxRau+11/rtU6X1z1prV/zY+HpAoru02l0myBlXkTQasobSs3n32iKk/kkplFnt+5bcUAVwmauUep3cYep2hvfBCuImwtgYF80oOaIpXghYmnBhMggETQAiVtAIYQAEQAAEbEfAlgKW/DZBeW8qLfSFACbW+Ou1xa/7uoWQe29x9hXfQsi2Kioq6Prrr0f2lZZDwFwQAIGQE/iu8iQtOfiuJ/PKUdnsFq0aKea0O6uqya1i8Yh1UGvveGrrFU952VmKjd1DHoRBGxYNm0PLUscaZM1cMxNi+1BbQ5y5mwSwzs3cp5wK3OA/aOfc/12NG1YatBm5gXWN/amutVWzTT0C1vp+N1E9uTx7oYRQM3YsAAHNBCBiaUaGBSAAAiBgawK2E7Dk4pXaGwh9nRCLTs3u67X5VsKqqvY+LpzNNXnyZEmUkg/O1Nq6dat0U6GYN2bMGEmsEqWMwhfvuRkZGVJTeHlZoq2fGDgPAiBgWwLFtWX00t63JfGKM61iTjeS49yPt7S1Zbgk0YrFK3L8GKaa2wntCqVwzG9oW1yu5d3PTUiinrU9w+pnKMoIje6DtbN1ABU36ruJcEZFCcU2NahmDgFLNSpMBAFDCUDEMhQnjIEACICApQnYSsCSi1eBMqa0EmcRaseOHZKYpbUkkZu/swA2e/ZsSfgSzeDZv6SkJKkRPQ9kZ2k9FcwHARAwkgCLVy9ufIMav69uz7Zq/CHbyiWyreKorcuP2SPee0eqiMX9sP46ej5ddOjrlWTkGSnZCncWVm5CHQ059rmSm0G97spLo5i040HZkC8+EjOADtZBwDIMKAyBgEUJ/PFnCTRxkDtVFAMEQAAEQCCiCdhGwBJN0vk0hgwZ4vMmwWBOSvS6YhtqG7GLNZxhxbclsljFfsrFNV89tILxE2tBAARAQCuBz7f+D63d/Dm1lf/YfL2tmyzbqr1Pu+K4Kr4b3bx7teI8u02wSz+srPh46lvXO2x4Q1FGaHQfrBJXHm2vadHF7Nq6WkqvLle9FhlYqlFhIgiYQuDVXyZSfg+V/0EzxQMYBQEQAAEQMJuA5QUsLsljUej8+fPEfadYvGKxyIyxZMkSyazavlrLly+X5s+ZM0f6KW4s9BbY2C6XEs6aNcsMt2ETBEAABDoR4EsuOGt1+47tVFdb1/66051t1cudacX9rbr6z7YKhDNSRSy79MMan5BDVJsctid+uOMUZRfvNm9/g/tgBXMT4eRLjZR5sb11gJqxte+NdEGWyYceWGqoYQ4IGEcgJcFBL9ydABHLOKSwBAIgAAKWI2BpAYvFq7Vr10oleixeTZo0SXcvKVHqN378eBo8eLDPg9AiYG3bto2Kioo6iF1CwPIWwCBgWe65h0MgELEE9uzZQzt37pT684nBpYEsWrX2djcBd4tYwY5IFbFWjn+c9jszg8Vj6vp0938LBzX0NXWPQMZ7JFyiEcfWmrp/7DB3C7bY84bs0eTqTmtqknTZGtvmpD7l36leCwFLNSpMBAHTCGSnO+gVdyYWi1kYIAACIAACkUfA0gKWuP0vLS2NJk6cGNQNf+LWQX+9s4QgxULZPffcE/CkWVhbtWoVsV/yrCphAxlYkfdGQUQgYGUCZ8+elbKtWLgSl1LEOGPI1SeZ6ns6iMsFjR6RKGK1pmTRguG/MxqV4fbGJvagmJqOl40YvkkAg2Y3cze0D5YjjlbVu7PWdIyR7myq/NJvVa/c1ec6KolJ8cxHBpZqdJgIAoYS4DJCLifEAAEQAAEQiDwClhWwRDYTC0qiQXow+MVtgWzDW2DiPlX8h5u4q7nZ0F+mleiBJW8Ejx5YwZwa1oIACAQisG/fPkm04mxQMVikHzVmFH2XVk4Hq46ZCjASRazq3HH0XO/bTeUWrPEEtzg5ojEvWDO611/mKqVeJ3foXq+00Og+WOsa+1Nda6vStp1ev8yZSEPOHFS9DgKWalSYCAKmExjVx0kv3JNg+j7YAARAAARAILQELClgiQwnFpTUjPvuu6/DNHEToLcYJb/FkG8ITExMpPr6eqqra+8Po+Zmw9LSUiosLPQ7F7cQqjkxzAEBENBLgPsBimyrixcvSmYcDofUG3DcuHGUl5dH7xz+mHaU7dO7haZ1kShibSx4kD5LyNfEIdSTw5mFlRbfShOOf2xeyAb3wdrZOoCKG9X9/4Q8qHxXEo0sPqA6TghYqlFhIgiEhADfSsi3E2KAAAiAAAhEDgFLCljybCk1qNUKWGyLbR89epQqKiqkjCvO8OrWrRvl5+f77Y0l94F7chUXF/u9qZDFN86I4Dlsn7Oxhg4dqrt3l5r4MQcEQCDyCRw4cED6bOGfYuTk5EiiFf9hQZ7HhuId9MGxz0MKJNJErLa4ZHqtYB6djAlfmZ7SAYY7C8vsMkIj+2DpvYkwJzaFLj+tXgiGgKX01OJ1EAg9gUd+Gke3jY8N/cbYEQRAAARAwBQClhSwjIiUM6FYmOLG7xggAAIgYEcCFy5c8GRbseguxpgxYyTRasCAAR3CCod4JRyINBGrqWs/embwI5Z+bMKZhWV2GaGRfbDOufrR5po2zWepVcA62Ptq+t6Z7tkHPbA0I8cCEDCFwOMz4mnqSON7QZriLIyCAAiAAAgEJBCRApbI4PK+DRDPAgiAAAjYgQD3tOJsK+5xJQZnc4psq+Tk5E5hFNeW0Ut736b65kthCzHSRKySATfQy5nXh42n0sbhzMKKdRJNOfWRkou6XzeyD9al2Gz6pDpesy/prkS6tlh9DywIWJoRYwEIhIzAC3cn0Ki+7g8uDBAAARAAAVsTiEgBi28c5BsCkX1l62cTzoNAVBGorKz0ZFudO3fOE3tBQYEkXA0aNMgvDyuIV8K5qbHpNHVvYcScXeGY39C2uFzLxjMiKYMSqruGxb/L676hlIvF5uxtYB+sNmcyfVibqdnP2BgXzSg5onodBCzVqDARBEJOICXBQSxi8Q2FGCAAAiAAAvYlEJal9oUAACAASURBVJECln2PA56DAAhEGwHOGOVsqz179nhC7969uyfbKjU1cB+m+uYGKfOquLbcMugiScTiflh/HT2fLjq0Z/CE4kA4C2tkSz9qawn9l7LchDoaYmK/tdgRjeRwVgeP0RFHq+pzNNvRKmAdzZ1Ih2J/FMpQQqgZORaAgKkEWMR65ZeJlJ3uMHUfGAcBEAABEDCPAAQs89jCMgiAAAj4JMCXPYibBMvLfxSeRo4cKQlXl112mSpyLF7xjYP7z6vPElFl2IBJkSRiNWQNpWfz7jWAijkmwpWFZXYZoZF9sDY159P55mbNBzCjooRimxpUrYOApQoTJoFAWAmweMUiFotZGCAAAiAAAvYjAAHLfmcGj0EABGxK4MiRI1K21a5duzwRZGRkeLKt0tN/bACtJkQWr3aUqb8lTY1NI+dEkohVNGwOLUsdayQew2xJWVjUh9oaQ9+keLjjFGUX7zYsFrkhI/tg7XcMoKP1TZr9hIClGRkWgIDlCYzq46QX7kmwvJ9wEARAAARAoDMBCFh4KkAABEDARAK1tbWebKvS0lLPTsOHD5eEq6FDh+raPZw3DmpxOJJErJXjH6f9Tu29lLTw0jt3YFIadanO0rtc97oeCZdoxLG1utcHXGhgH6wSVx5tr2nR7Oe1dbWUXq2uPPdUz5/Qvrhszx4oIdSMGwtAIGQE+FZCvp0QAwRAAARAwF4EbCVgPfbYY7Rs2TKJ8DvvvENXXXWV6bRfeOEFev7552nixIm0YsUK1fsFWvfdd9/RwoUL6e9//7tqe0ZODPf+RsYCWyBgVQJHjx6Vsq24VFCMrl27erKt+J/1Ds664uwru4xIEbFaU7JowfDfWRb7BKe7F1YYsrAmVW6mhNoKU7gY1QfrnKsfba5p0+zj5EuNlKmyUT0ELM14sQAEwkrgjz9LoImDcDNhWA8Bm4MACICARgK2EbDOnj0rCVZVVVVSiHfccYckLJk9zBCwcnPbb7QqLjbp9iYFKOHe3+wzg30QCBeB+vp6T7bVmTNnPG5wlhVnW3HWVbDDSjcOaoklUkSs6txx9Fzv27WEHrK54crCusxVSr1O7jAlTqP6YF2KzaZPqrVnW4xtc1Kf8u9UxQYBSxUmTAIBSxF41d0PCzcTWupI4AwIgAAIBCRgGwFr+fLlNG/ePEm4EllYu3fvJr6ty8yhV8AK5FO4BaRw72/mecE2CISDwPHjxz3ZVq2trZIL3M+KRSv+w32ujBgVDZX0/K7XqL75khHmQm4jUkSsjQUP0mcJ+SHnp2bDcGRhJca20cQTq9W4p3mOYX2wdN5EONJ9+2R+6beq/C7NHkPfJPT2zEUJoSpsmAQCYSXATd3fejQprD5gcxAAARAAAfUEbCNgTZ06lfbv30+vvvoqvf/++1RYWEh/+MMfaO7cueqj1TETApYOaFgCAlFA4NKlS55sq9OnT3si5hsEWbTiGwWNHFa+cVBLnDfHJNNVB9ZpWWK5uW1xyfRawTw6GZNqOd/6J6VQZvWPfZhC5aBpZYQG9sFa1dBXM47LnIk05MxBVesgYKnChEkgYDkCaOpuuSOBQyAAAiDgl4AtBCy+sWvGjBlSEJx19cUXX0jZWH369KGtW7d2CE4ITtwvizONWOTiskMu3XnxxRdpwIAB0nzuA7Vo0SJas2aNpyxx2rRpdMstt9BNN93ksSkXsP70pz91WJOWlkbTp0+n+fPnd8oE8yV8ib/zPg15Py+1fnnbULMu0P7cqydQry9/Qp7RvPFeBQGrEzhx4oQn26q5uVlyNzU11ZNtZVZW6KcnNtGnJzdZHY8q/yJBxLJyP6wJse4bCRviVJ2FUZP6xlfRwONfGmWugx2j+mDtbB1AxY3abiLMdyXRyOIDquKCgKUKEyaBgCUJPPLTOLptfKwlfYNTIAACIAACPxKwhYC1YMECKfNK3vdqyJAhkvDEf+9LcGLBijO2RM8ZnivELlGOyBhYhBoxYgSdOnWKTp48KZF54IEH6Omnn5b+WQg0LJZdvHhR2pMbuvPYvHmz9JP3WLp0aQcRy5fgw/u+++67nnXCzhNPPEGjR48mfl0IbsKvyspKKQ4e/vp+qY0n0P7r168PSsBS4q0nLrxRQcAqBJqamjzZVuJzgn0bNGiQJFwVFBSY6ur+84fptYPvmbpHqI1HgohVMuAGejnz+lCjU9wvHFlYse4+yFNOfaTom54JRvXB2u8YQEfrtQlYObEpdPnpfarchoClChMmgYBlCbxwdwKN6oum7pY9IDgGAiAAAm4CthCwhFglz1QSNxJy1pT8Nj95lpFciOIm8JwZwZlKU6ZMkQ6fbXAmlxhyIWj16tWSqCS3553FxZlhd911lyRqeZczBio99NWDiv2aOXOmZMvbrw0bNtCDDz4ovcZ258yZ4/FZazy80Nf+SqWSShlYbNcfbz1x4d0JAlYgwMK2uEmwsbFRcik5OdmTbdWjRw/T3bR736tAgCJBxLJqP6xwZGEVtH5HmaVFhr8njOqDVeLKo+01LZr80yJgVWSNoG1JeR776IGlCTUmg0DYCaQkOOgVd1N37ouFAQIgAAIgYE0ClhewhKjkXS4oLyv88ssvPaWBcsHJ1y1/Qvji7KcVK1Z0OhV+nTOe7r//fkkoktuT7yMW+soO49e0Clj+BDlvcc2bg9Z4zBSwAvH2FhqV4rLm2wVeRQOBlpYWT7bV999/7wmZy48522rMmDEhw8B9rzjz6mhle3ao1uFsdVBLTJvWZSGdb3cRy6r9sLLi46lv3Y8NxUNxqLkJdTTk2OfGb2VQHyw9NxGmuxLp2mJ1PbAgYBl/9LAIAqEmwDcS8s2EGCAAAiAAAtYkYHkB6/bbb5dK7ryzkhinaOzuq+TPn0B1xRVXSKWC3qWH/o4n2MwkX374yoDyVxIp90usE9lh/JrWeHiNGRlY/njrjcuabxd4FckEWIAV2VYNDQ1SqImJiZ5sq5ycnJCH/8Gxz2hD8U7N+ybXx1HPc6mUcMklra1NbKTTWVXUGKst+0TzxjoX2F3EasgaSs/m3aszevOWjU9wP7O1yeZt4GXZzDJCI/pg6RGwYmNcNKPkiCqGELBUYcIkELA8gYmDnPTHnyVY3k84CAIgAALRSMDSApa8PM5X9tPixYul0j3uF1VU1F62oCQ4CfFGXo4Y6OCV7CmV1qkVsIRfXKaYnp7u0yXRc0vuu9Z42HAoBSy9cUXjmxExh55AW1ubJ9vq2LFjHgfy8vIk4Wrs2LHkcISnlGBH2T565/DHmqF0rUqkXuVpnda1xLTSwbyzmu2FaoHdRayiYXNoWerYUOFStU+6O3NpkI6b91QZ9zNpuOMUZRfvDsaEz7WG9MFyxNGqem1CtBYBqyrzMtqUMtjjP0oIDX8MYBAEQkbg8RnxNHVk+y+BMEAABEAABKxDwNIClr9b83zhE72hlAQnX+JNoONQsme0gKXm0fAlYPkq3/NnKxwClta41MzHHBDQS6CkpMSTbVVXVyeZiXeXXLFoxX/Ee0Sv/WDXBdP3avD3mRTX7LsJbVm3GirvVhuse6att7uItXL847TfmWkaHz2Gxyb2oJiaVD1Lda3pFt9MY44X6lobaJFRfbDWNfanutZWTf7NqCih2Kb2rMxAAwKWEiG8DgL2IsClhFxSiAECIAACIGAdApYWsER5nBpcItNJSXDSmrGkZM9oAWv37t0dbjNUil1rPGwvHAKW1riU4sbrIKCHwDfffCMJV5zdKUa/fv082VZOZ/hvHwqm7xWXDA48leEXTVXyJTqRc1EPupCtubM1jsYf+p+Q7WfkRtwP6w9j2m+wtcoIRxbWpMrNlFBbYSwCg/pg7WwdQMWN2m4ihIBl7FHCGgjYhQA3dX/rkUTinxggAAIgAALWIGBZAevjjz+WbrXjEUj88L45cP369fT888+T3h5YbI/LEu+44w56+umnFUsSjRKw1PSK8vXIKPXA8o6HbegRsESzem+uSgKf3ris8faAF5FAoKyszJNtVVNTI4UU6/4yLLKtevcObaNrJaZ6+16xXW7aPvRYlt8t7CBgsfN2FrGqc8fRc71vVzrmkL4e6iysy1yl1OvkDsNjNKIPlp6bCK+tq6X06nLFeGq75dOXacM981BCqIgME0DA8gT+39xtdPX/c53l/YSDIAACIBAtBCwrYP3qV7+iwsJC8nd7nfyAhEjCohOLM4EELKXb/kTTeBax5s6dGzIBS+k2QdEPjHtkvfjii55bF7XG40/AEv3E2P6nn37a6fkXQplWAUtvXNHyBkSc5hFg4ZuzrQ4fPuzZhG/xFL2tWMSy2thQvIM+COIWN0d5Ew04150S4uJ9hlaSWU3nurSXTFp92FnE2ljwIH2WkG8ZxAnOGBrRmBcyf8xq5m5EH6xzrn60uUbbzZyTLzVS5sViRX4QsBQRYQII2IZAlrOW/lT+Z0rZs4FSHplHibfeYRvf4SgIgAAIRDIBSwpYZ8+epYKCAom7mtsCRXYQN3NnEYvX+MvAkjeGFyKVOGB5U/gNGzZIpXxKGUbBZGDJG9Pv2rWLZsyYIbnCMcyfP99TSsg+P/roo7R///5OcWmNh+2LDCz5/nI7op8Yz+WzWLhwIS1btkzyTauApTeuSH7TITbzCPDzKm4SrKqqkjbiskCRbdW3b1/zNg/ScnFtGb20922qb76ky1LM4XqKOVQvZZcNGDCgkw27ZF/JHberiMWlhP8a5f7MtlA/rFBnYZlRRujM7kLO7KO63h9ikZ6bCMe2OalP+Y9lx/4cgIAV1NFgMQhYhsDMuL109zcLicpLPD51fWUpufIHWcZHOAICIAAC0UrAkgKWr9sFAx2QXHzhDIuTJ0/6FbDYjrzskOdzCdGpU6ekdTzkopkZAtbUqVMlMUrs/cQTT9Do0aM7+MVi3IgRI6iyslKay4Ozo5YuXdqpR5aWeNiOv/1FtpTYi29D3LdvH7EQwOWcvoRBJT7evLXEFa1vSsStncDevXul2wTFbaRsoVevXp5sK27QbuXBfa9YvCquVS5T6hRHQys599aSo6y9r0/roERyDEyirIoUSnT3xOLB4tWFtHpqidGWeWIFZnYVsVpTsmjB8N9ZAaHkQ6izsHIT6mhIENmEPsEZ0AerxdWFVtf4vunX32GNdMRTfum3imd5qUsf+rzLaM88lBAqIsMEELAUAc66+o+6Nyh3t/siitrqDr45e+RQt7dWWcpfOAMCIAAC0UjAkgKWKFdj0YT7UKkZovRPzPWXgSVe58wgFoPWrFkjCTQsrPAaznRiMUkMJYFGTwYW780ZVkKYkmeCsRi3aNEi2rJli0dQY+GKRaef//znfhu8q42H4wq0P8fDJYTCNy7hZCbV1dV05513as7AEhz1xqXm7DEnOgmcP3/ek2118WJ7Y3KHw+HJturfv79twOjte+UobXSLV+6SwEvuW9USYqhlZBK19YizTdxqHbWriFXRbzL9f9kz1YZp+rwRSRmUUN3V9H14A7PKCIPug+WIo1X1OZoYXOZMpCFnDiqugYCliAgTQMCyBOQlg/6c5DJCLifEAAEQAAEQCB8BSwpY4cOBnUEABKxOgMVVzrY6cOCAx9WePXt6sq0SExOtHkIH//afP0yvHXxPs88x37pLBo/US+vasuMk8YriI/e6b7uKWFbqhxXqLKzhjlOUXbxb87MdaIFrQDLFpLRnS+sd6xr7U12rW/RVOfJdSTSy+MfPG3/LIGCpBIppIGAxAr5KBv252OX5RRQ7aqzFIoA7IAACIBA9BCBgRc9ZI1IQsC2BCxcueLKtKioqPHGMHTtWEq7y863TMFsLZD2lg466VorhksGzP5QMXpZIrQPtJdppYSSfa0cRi/thvVYwj07GpOoN29B1oczCMqOM0Ig+WPsdA+hoffv7R83IiU2hy0/vU5wKAUsRESaAgKUIBCoZ9OeoIyWVMj/43FJxwBkQAAEQiCYCELCi6bQRKwjYjMDBgwcl4UqUtLL72dnZnmyr5ORkm0XU0V2tpYOOM1wyWEvU1EZtSTHUOjKZ2rpb7zZFMw/FjiJWQ9ZQejbvXjOxqLbNWVgjqQ+1Nbb3RzNzcBnhxLLPyNXYniloyDCgD1aJK4+217SodketgNWUmk3rMn7isYseWKoRYyIIhJzApLhjdG/JP6VbBrWO+IlTKG3BX7Quw3wQAAEQAAEDCEDAMgAiTIAACBhHgC8uEDcJnjt3zmOYe9NxttXAgQON2yyMlrSWDsYcrKOYow2Sx209uWTQLd7FOsIYQfi2tqOIVTRsDi1LtUbZycCkNOpSnRWSA7zMVUq9Tu4wdK9g+2Cdc/WjzTXqLzRIdyXStcXKPbAgYBl6zDAGAqYRkEoGNz7ZqVG7lg1ZwGIhCwMEQAAEQCC0BCBghZY3dgMBEPBD4Ntvv5WEK75RUIysrCxPtlVqqjVKsIw4QC4dfH7XEqpoqFQ053Bnikglg+ebpbmtQ5OoNT9BcV2kT7CjiLVy/OO035lpiaOZ4OwXkiystPhWmnD8Y0NjDrYP1qXYbPqkWv3NpLExLppRckQxBghYiogwAQTCSsBTMrh5RdB+cClh15eXkjNb26UQQW8MAyAAAiAQ5QQgYEX5A4DwQSCcBPh2S5FtVV5e7nFl1KhRknA1ePDgcLpn2t5qSwcdpy+13zLY4i4ZTHG6SwbdtwxmRFfJYKBDsJuIxf2w/jBG3c26pj18PxgOZRbWpMrNlFD7Y++6YGMLug+WxpsI1QpYLUnd6NOsyZ7wUEIY7EljPQgYR4BLBh8uWkjOE8pitNpdY0eNoS7Pv6x2OuaBAAiAAAgYQMCSAlZ9fT1VVVUZEB5MgAAIWJEAlwnyTYK7du3yuJeZmenJtkpPT7ei24b4pLZ0MGa/u2Tw+A8lg71+KBl0RmfJYCSJWNW54+i53rcb8iwFayRUWViGlxEG2wdLo4DFnGdUlFBsU/v70d+AgBXsE4n1IGAOgUdd62jy5v8OqmTQn2coJTTnzGAVBEAABPwRsKSA9cwzz0DAwjMLAlFCYMSIEZJwNWTIkIiPmEsHn9mxiOqbL/mN1VH1Q8nghR9KBoe7Swb7o2QwkkSsjQUP0mcJ4b85s39SCmVWZ5v+vuNm7lNOfWToPnGjaogc/t9HSpttas6n883t7zE1AwKWGkqYAwLWIsAlg09ffIkydqwxzTGUEpqGFoZBAARAwCcBSwpYixcvhoCFBxYEIpwAlwmOHTuWunbtGuGR/hjeO4c/ph1l+/zGG3PyktTvitz9pdvSuGTQfctgV/Nvi4uEA7BbOaFV+mGFKgvL6DLCYPtg7XcMoKP1Taof/Wvraim9+scyZ18L2+JTqDDnOs9LKCFUjRcTQcBwAlwy+O/fuBu1l5cYbtvboCt/EHV9Zanp+2ADEAABEAAB9+8v29wDIEAABEAABMwlwMIVC1j+BgtXMSfaM0pa+8RL4hWhYlDTodhJxGpNyaIFw3+nKT4zJocqCys3oY6GHPvcsBCcfdLJ2e2Ybnslrjza7r4gQe2YfKmRMi8WB5wOAUstTcwDAXMJzHe8TwXblphSMujP85RH5lHirXeYGxisgwAIgAAIQMDCMwACIAACZhMIVDrouNjszrqqI0flDyWDbuGqta/6G9LM9t1u9u0kYlmlH9aE2D7U1hBn6lEbXkYYZB+s2the9Fm1u7ZR5Rjb5qQ+5d9BwFLJC9NAIBwEQlEy6C8ulBKG48SxJwiAQDQSQAZWNJ46YgYBEAgpgdcOvkv7z3e++Sjm+waK2ee+ZdA92rq42m8ZTEfJYLCHc39jGw0/ujVYMyFZb4V+WFnx8dS3rrfp8Q53nKLs4t2G7RNMH6xLsdn0SbV6oXikI57yS78N7Lszjtb0nuaZgxJCw44ahkBAkcDMuL109zcLQ1Iy6M+Z+IlTiJu6Y4AACIAACJhHAAKWeWxhGQRAAATom9IdtPSIV+lUaxs5Oevq1A8lg/3cJYMj3CWDGIYReKSmlgac2mOYPbMMtcUl02sF8+hkTKpZW6iyOz4hx11uY+4z2CPhEo04tlaVP2omuYa4KCa+TM3UznM03kR4mTORhpw5CAFLH22sAgFTCfyfljdp4M6VIS0Z9BcQbiU09ahhHARAAASsX0J46NAhOnr0KFVUVFBTU3vD1YyMDMrNzZUaQAc72P6WLVskM/fdd59Pc9XV1bRx40YqK2v/H+UePXrQmDFjKDvb9+1N7777LjW7bzeaM2dOsO5hPQiAgJ0JtNRSS9EDdCZuGP1XWYwUiaOCSwZryVHt7r/j/ivuddXaW30miJ1xhNp3u4hYDVlD6dm8e0ONp8N+6e6SvEENfU33wchm7sH2wVrX2J/qWltVxdwnNoXGnvZ/AYNkBBlYqlhiEggYRYBLBv9U/mdK2bPBKJNB2+FSwswPjOv3F7RDMAACIAACEUbA0hlYX3/9Ne3du1dCnpSURImJiZKIVVVVJf0dC1mzZs3SfSQsTK1Zs4bq6tpLePwJWCxI8Z79+vWT5hUXtzdynT17NqWmdvytufB55MiRhghsuoPDQhAAgbATaC1dRm1ly9r9cCbR298OpX3b2z+/2rpxyaD7lsFU9X14wh6QDR2wi4hVNGwOLUsN/pcywRxRKLKwLnOVUq+TO4Jx07PWkZpCsfkndNva2TqAihvV3USY4xawLoeApZs1FoKA0QSsUDLoLyZu5s5N3TFAAARAAASMJ2BZAUueGTVkyBC6/PLLPdHzazt27JDErIEDB9KkSZN0kVm7dq1HjGIDvgQsFtBYlGLx6pprrpH2ESKVt1/82vLly8nlctFtt92myycsAgEQiBACjeXUcvh/EbmzsBqaYuiD7T1oz/ftgnfqoGS6MBhZV6E6abuIWIVjfkPb4nJDhaXTPqHIwkqMbaOJJ1YbFmMwfbBOOAfQ7lp1AlZmbDJNPr1f0e81/WZ75qAHliIuTAABzQQ46+o/6t6g3N2FligZ9BdA11eWkit/kOb4sAAEQAAEQCAwAcsKWEJc4lLBG264oVMUQkSKdZc93HPPPZrPWQhTnNkVKANr06ZNdOTIEbryyitp8ODB0j7ff/89rV+/vlMGmK+5mh3DAhAAgYgg0Hr0SWqr2U9HS5Pofbd4db46luJjW+nmCWVU0K+atsdNoZXn2ntgYZhPwA4iFvfD+uvo+XTR3TA8XGNsYg+KqTG3H5eRZYTB9MEqceXR9hp3Ka+Kke5KpGuLFXpgue1AwFIBE1NAQCeBobFlNK/0JUuVDPoLhcUrFrEwQAAEQAAEjCVgWQGLBSIWirjPFZfjeQ8u//vXv/4l/bW/0j9/qEpLS+mzzz4jFr84i4rFMH92/IlSS5Ys6SBgsT+rVq2itLS0oMoajT1eWAMBEAgHgbbKr6j1+2fpywPd6JPdmZIL+T3q6OaflFNmaqPHpab43rS4pj8dr//x78Lhb7TsaQcRK9z9sBKcMTSiMc/UR6JvfBUNPP6lIXsE0wdLy02EsTEumlHS+SZR7yAgYBlyrDACAp0ISCWDG5+0dNaVt9Opv3+KEqbOwGmCAAiAAAgYSMCyApZSjGqar/uz8eGHH9L58+elrCoegZq4B8rA4mbu06dPl2wIwW3atGl+m7srxYTXQQAEIoCAu2Sw+sCT9P6Xl2j/qRQpoClDK+jG0ef8BncmcYKnyXsEELB0CHYQsb4eeS99mDQ0bBzNzsKKdbd9m3LqI0Pii+nehVy5R3XZanJ1pzU1SarWqhWw1ve7ierJJdlECaEqtJgEAgEJeEoGN6+wHSlu6N715aXkzHbf8ooBAiAAAiBgCAHbCljcfJ1vBZSLSGqICEFK9LRSEsLU9MDijK7CwkLpZkRf5Y5q/MIcEACByCBQtPVVen/tt3Sx1kVJ8S10i7tkcHifGsXgOBtrRX0e7a5BWaEirCAn2EHEWjn+cdrvbM/eC/UIRRZWQet3lFlaFHxo7kzquGGl+uw44mhVvfovljMqSii2qSHgXhCw9B0FVoGALwKT4o7Rw0ULyXlCOfvRqgTjJ06htAV/sap78AsEQAAEbEfAlgKW/HZCeW8qJfqidxWX+Ykm60oCFtv0dQshlx9y9hXfQshiWkVFBV1//fXIvlI6BLwOAhFM4LNPV9HazzdLEQ7qWesWr8qpS7K6JtECC7KxQvOAWF3Eak3JogXDfxcaGD52KUjqTrHV6abtn5tQR0OOGXPVfDB9sNY19qe61lZVcULAUoUJk0DAEAKPutbR5M3/bauSQX+Bd3l+EcWOCu8ts4YcCoyAAAiAgAUI2E7AkotXWm4g5B5VLDTxzYV8ayFnYPFQI2Dx2q1bt3puLOSsrzFjxkhilVgvfPGem5GRIfXwEvtZ4MzhAgiAgMEEKisr6b333qOiovaMkmtHnKefjjyvfxdnEm13jkeTd/0EVa20uohVnTuOnut9u6pYjJ5kdhaWkWWErrw0ikk7rgvBfscAOlqvTmS+tq6W0qvLA+6DDCxdx4BFIOAhYOeSQX/H6OyRQ93eWoVTBgEQAAEQMICArQQsuXiltVxP3GrITdsvv/xyDzo1AlYgztxPq6qqimbPni1lY4n+Wuwf33DIWV88kJ1lwNMKEyBgQQIHDhyQsjRramooLbHZ3ai9jIbk1hri6fnE0bS8KhVN3g2h6duI1UWsjQUP0mcJ+SYS8G96RFIGJVR3NW3v4Y5TlF28O2j7wfTB0nIT4eRLjZR5sTigv1v73kgXfrhFEj2wgj5aGIgyApFQMujvyJJ+MZeS3X8wQAAEQAAEgiNgGwFLNEnncL1FKCUEoo8VZ0PNmjWrw/RgBCxhlzOs+LZEUaIoF9d89dBS8hevgwAI2IPAJ598Ql988YXk7NC+rXTz2O8p1S1iGT0OxE+m18+qyxIxeu9osGdlEastLpleK5hHJ2NSQ34UnIU1kvpQW2N7U3KjR7f4ZhpzvDB4s0H0wTrn6keba9pU+TC2zUl9p8eYJAAAIABJREFUyr8jcsW1z3fGy/7Z/XeuePq++yiqciZKL3+yKZ5qGtpt18haZ9VcaqPaH/6+tFLd3qocxCQQsDGB+Y73qWDbkogoGfR1DGjobuOHE66DAAhYioDlBSwuyWPxim8N5L5TLF6xWKRliKwotWvU9tVavny5ZHLOnDnST9Eg3ltgW7JkCfkSz9T6g3kgAALWIsCfR++//z4dPnxYcmzq5H50dZ+1pjrJTd4X1/RHNpZJlK0sYjVkDaVn8+41KfLAZgcmpVGX6izT9p5UuZkSaiuCtq+3D9al2Gz6pNotRLkH3zSY5EqkWOcPP93/nhybSOlxqe2vuf85lvtlCQEraK9/NMBCVtnFVuI7HFj0Kq1s78tV5v770otttOdki4G7wRQIWIcAlww+ffElytixxjpOmeRJwg0zKPXxp0yyDrMgAAIgEB0ELC1gsXjFpX9cosfilbx3lZbjYQGMbfka3BOL7fNgkYmHmp5V27Ztk/rdyMUuIWB5C2AQsLScFuaCgLUJ7NmzR+p3VV9fT926daNbb55O+c3/l6jFmLJBpejR5F2JkP7XrSxiFQ2bQ8tStf3yRj+JjisnOPuZloV1mauUep3cEbSrmvpgxbizpWIzyOH+Q/E5VOXo1i5OuUUqq4/Nh1s8AtfRsla30NVG/BMDBOxIYGbcXrr7m4VE5SV2dF+Xz92WriJntvrbT3VtgkUgAAIgEMEELC1gidv/+NbAiRMnmnLDn54SQhbDVq1aReyXvCRRiFrIwIrgdwxCi2oCq1evpg0bNniEbr7NNP7C29R29qOQcuFsrMLGfNpYKatLCqkHkbuZlUWswjG/oW1xuSGHb2YWllHN3P32wXKLVY4495fFH8Qqxw/iVcghmrwhi1jfuf+In8jYMhk4zAdNINJLBv0Bip84hdIW/CVofjAAAiAAAtFKwLIClshm4swr0SDdjEPSI2D5y7QSPbD4lsLp06dL7qIHlhmnBpsgEFoC5eXlUtbVsWPHpI1vuukmmjJlCrXV7KfWo0+G1hnZbsjGMge9VUUs7of119Hz6eIPTcLNid63VTOzsAwpI+Q+WCMqOopVrhR3n6rQ9w4L5bkE2ouztbgUkUWtPSf4n9FvyypnE81+cMngn8r/TCl72n8ZFI2j6ytLyZU/KBpDR8wgAAIgEDQBSwpYIsOJy/vUjPvuu6/DNNHzauDAgVLZYaChVcAqLS2lwsJC8ncLIm4hVHNimAMC9iHAt5+yeMWfR927dyfOusrLy5MCYPGKRaywDmcSbXeOp5Xn3M1zMAwjYFURK1z9sMzMwspNqKMhxz7XfnZu0SqmWybFZHR3/3H/TEvXbiOKVnBvrU/3NUtiFotbGCAQagLRWDLoi7GzRw51e2tVqPFjPxAAARCICAKWFLDkopIayqEUsLgnV3FxMU2bNs1nSSOLbzt37pTm8BdezsYaOnQo9evXT00omAMCIGAhAlwqvHnzZsmjMWPG0K233kpxce03kHHZYOuZf1jG2+rEYfRmVQaavBt0IonuG+YeOVtMuWXtjfqtNMLVD8usLCzVZYQsWLlFKkm0yu5JjsQkdx+rWCsdja18YRHru7IWt6DlztBCk3hbnZ3dnOWsq/+oe4Nyd7tvHa313ZPWbjEF6y+XEXI5IQYIgAAIgIA2ApYUsLSF4Hs2Z0Jxg2WlDCwj9oINEACByCJw5swZKevq5MmTUmBcxsx9+DzD3bC95fD/Imost1zgB+In0+tn1WWvWs55izlkZRFr5fjHab8zM6TE+ielUGZ1til7Dnecouzi3Z1tC9GqR09y9uoDwcoU+u1GP93b7M7M4j/IzjIRc9SZRsmg7yN3pKRS5gc6Mk+j7glCwCAAAiDQkUBEClgig8v7NkAcPgiAAAgoEdi+fbskXrW2tlJOTo6UddW3b98Oy1pLl1Fb2TIlU2F7nZu8L67pj2wsA07AqiJWa0oWLRj+OwMi1GZiQmwfamtoz0I0cnQoI4RoZSRaXbYgZunChkVeBKSSwY3uPpHIuvL5bKT+/ilKmDoDzw0IgAAIgIAGAhEpYK1Zs0a6IRDZVxqeBEwFgSgn0NbWJglXX331lURiwoQJkngVExPTkYyFs6+8jxBN3o15qK0qYlXnjqPnet9uTJAqrWTFx1Pfut4qZ6ufluiuBLyiYRfFZXRDppV6bCGZCTErJJgjahNPyeDmFREVl9HBIAvLaKKwBwIgEA0EIlLAioaDQ4wgAALGETh16hS9++67xKWDPFi4uvzyy31uYPXsK2+nORtrU3M+rbnQYBywKLRkVRFrY8GD9FlCfkhPZHxCjjujItmQPRPdyVy9u8VQrwwHJcU5DLEJI+YReHdHE723vQk3GpqH2PaWJ8Udo7nHX6T4Q9/YPpZQBJD0i7mU7P6DAQIgAAIgoI4ABCx1nDALBEAgQgls2bKFPvjgAym63r17S+IV3zLqc9go+8rbf2RjBf8AW1HEaotLptcK5tHJmNTgA1RpId1d4jeooWNZrcql0jRu2p6W6KD+WTGUkeKQ/h3DXgS4Txb3y+LsLAwQEAQeda2jyZv/GyWDGh4JzsLq+vJScma7fzGAAQIgAAIgoEgAApYiIkwAARCIRALNzc1SySDfGsrjiiuuoFtuuSVgqHbLvuoUjDOJtjvH08pzlyLxSEMSkxVFrKau/eiZwY+EJH6xiZ4sLBaq+nePoewuDknAwogMAsjKioxzDCYKlAwGQ48o4YYZlPr4U8EZwWoQAAEQiBICELCi5KARJgiAwI8Ejh8/LolXZWVl5HK5pKyrcePGBUZk4+wr78DQ5D24d4MVRaySATfQy5nXBxeYhtVasrA4y4pLBLPTY5BtpYGx3aZyVta77vLCPSdxi6Hdzi4Yf7lk8OGiheQ8cSQYM1G/ttvSVcjCivqnAABAAATUELCsgLVhwwa68847PTG88MILNGfOnIAxnT17lgoKCjxz3nnnHbrqqqs6rWFbzz//vNTo/e2336bRo0erYdVhjrDx2GOP0bx58zr4ybYnTpxIK1ZYs3nld999RwsXLqS///3vinGLOI2Mh8+J9+dm+1VVVZIPr776Kt10002K/kTCBF/8zeAcCazMiGHjxo300UcfSab79esniVfZ2dmKW9k++8pHhAfiJ9PrZ5sUY8eEzgSsKGIVjvkNbYvzU/5qwiGOTexBMTX+SxdZuBrWKwbZViawt7LJPSda6NN9KC+08hkZ5dt8x/tUsG0JSgYNABo/cQqlLfiLAZZgAgRAAAQim4BtBKxp06YpCi7Lly/vICb5ErBYPGFRi4WTYEQTOwtYor9PcXGx4tNthrDyq1/9igoLC6W9WRjj8cQTT+gSEhUDsOAEX/zN4GzB0MPqUkNDg5R1tXv3bsmPyZMn08yZM9X5FEHZV94BczbWivo82l2DskJ1D8OPs6wmYnE/rL+Onk8XHfFaQ9E1P8EZQyMa8zqthXClC2fELTpa1kpcXog+WRF3tMQlg09ffIkydqyJvODCGBGysMIIH1uDAAjYhoBtBCwmyl88u3fv7hfu7bffTps3b/a87kvAEkKBmoyuQKfoT8Cyw8lrEbDMiGfIkCFBC4hm+BUqm+HmH6o4rbQPZ73xLYPnz5+n+Ph4KetKS+ZlJGZfeZ8Pmrzre2KtJmI1ZA2lZ/Pu1ReMjlUiC0s0ZkfGlQ6IEb6ktLKN3tjYCCErQs55ZtxeuvubhUTlJRESkXXCQC8s65wFPAEBELAuAVsIWJx9xRk7gUQn/oI6ZcoUEnMZub8SQiOOAwKWfopCwDHzfPR7Z/5KCFjmM5bvsH79ek/G34ABAyTxKjMzU70TEZx95Q2Bs7E2NefTmgsN6vlgJllNxCoaNoeWpY4NyclwL6wrXP1QKhgS2vbeBEKWvc+PvUfJoPlniCws8xljBxAAAXsTsIWAxWIR95kKVEa4ePFi+sMf/iCJXKInlVwgYYFr0aJFHfousT2+dSxQ76WPP/6Y/vnPf3oyu3jNo48+SvylmHtdae2BxWWO69atk+yJ/k99+vShK6+8kh5++GHiL9hahpa4hOjmbT+QkOSvtE0u4M2aNasDWxHP/PnzO2TMeWfICT/kDHft2kVLly5VfU5yP1gY4meAuQ4fPpxefPFF+vDDDz3nxH5y7y1Rvsh+3n///TR37lzJFba1cuVKOnnypNQfbfr06eQdgzc7LecZiD/fhBeod1owXNSej5bnzg5za2pqpJLB/fv3S+5effXV0plqHdGQfeXN5HziaHqlIokuNKEZs9rnxWoi1srxj9N+pwahVm2gsnn9kpNoWs8syk5M0LEaS6KVAEoL7XfyXDL4p/I/U8qeDfZz3mYeIwvLZgcGd0EABEJOwBYCFpcOiubs/soIp06dKn1Rlc8VwgyLDELYYGFixIgRVFlZ6flie8cdd0jigfdYsGCB1CeLB4sdvXv3pn379kn/zr2bWAjRImDx3GXLlknrWWBJT0/v4Af7xs3rA5VJyn3UGhfP5zIqUWappv+UkoDFgp4Q44Q9YZ9jZDFKxMM8Dxw44NlfMLjtttukBv3yHmbinE6dOiUJSjx8nZPwj23x+fNPHixibd26VRKl+Gy9/ZSfP5/Ltm3bJL+ET/IYPv30U59vTK3nGYi/EER9NcsPhouW8wn5p4+JG3777beSeHXx4kVKTk6Wsq74fa95RFH2VSc2ziTa7hxPK8+hN5ba58ZKIlZrShYtGP47ta5rmpedGE/X9Miky9L8N3DXZBCTo5IAN3v/8+pLxJlZGNYlgJLB0J8NsrBCzxw7ggAI2IeALQQsbjYuGn/7KiOUlw/yzXryErWePXtKjZpZ0PAWm1gsevDBB6XXvO3Kb0GUv8ZN4LnhuMjiUStgCRHC182HnF1z1113SX6w0CYyggI9RhyznrjYppYSNiUBi+2JbCeRPaYUj68SQjlvbwbyc/LHm/144IEH6Omnn5aw8TmxcCbPevIW1OSv8bm88sornlsrOYYZM2ZItlavXt2pX1Iw56mlibsRXLSej30+vnx7yhmO/IfH4MGDiQXSLl266AorGrOvvEFxWeHimv50vL5RF8NoW2QlEas6dxw91/t2w46Am7azcFXQNZ0SnE7D7MJQdBPgJu/cIwtClrWeA866+o+6Nyh3t/vSndpqazkX4d4gCyvCDxjhgQAIBEXANgKWEAx8lRF6N2aXCySrVq2Ssp78lR8Ku5xhxRk7YgjBTC6KiNdYHOGyLM4MUitgifI0ecma/OREtpe/bDDvUxbZP1rjYjtGC1hffvllp9LHQPH4ErAEb3/xywWjoqIiDw65COXrVkX5695+CuGTjfkSRkXJoy9RMZjz1CJgGcFF6/kE9YkSxsWcVcdZV+L5uP766+mGG27Q71E0Z1/5oHYs4UpaVN6qn2cUrbSSiLWx4EH6LCE/KPosXHG2FYtXXeJig7KFxSDgjwDfWPjSOgjlVnhCUDIY3lNwpKRS15eXkjM7J7yOYHcQAAEQsCAB2whYzE7cXuddRnjFFVdIpULii6tcIBEZVlwK6K/XlZgvz7Tx9Xe+BCe1ApbS2fvLdPK3Ts1Nfv5iMFLA4uweXyV2geLxJWAp8Zafv7xnlxI3eYmhLz8D7SsELO8zVjpLIYj562mlRcAKloue81ETn9XmcPkoi1fc94pLc7lkkN8jwQxkX3Wmx9lYK+rzaHcNygqVni2riFhtccn0WsE8Ohmjr9wPfa6UThqvG0mA+2P9052Ntfkw+u8ZyVWLLalkcOOTyLrSAs2EuUm/mEvJ7j8YIAACIAACHQnYSsASWUfybBlR6iXP3JELJHfeeacUseht5OsBEP2OhDAiz8zxldXDNkRGkF4Bi0vDqqur6dChQ3Tw4MEOfaRWrFih+JyKGLXEJYwaKWD56tmkVsARvOXlev54s01fgpJaAcufn4FYaBGwtJynWgErnFwUH0ALTfjkk0/oiy++kDwaNmyYJF6lpur7su4JC9lXAU/4TOIE+q+yGAs9BdZ0xSoilp5+WJx1dUvvHPS5suajFfFeoaww9EfsKRncrPz/oKH3Lvp25CyszA8+j77AETEIgAAIKBCwlYDFNwJySZ88q0SUqskzrHwJWGqeBCGoyPsO+RNUxBwtAhb7/7e//c3TPF7uE/dg4h5Y/oQWb/9FjFrisqqApYa3FQUsveepVsAKJxc1z1W455w/f17Kujpy5Ijkyo033kjXXnutIW4h+0oFRjR5VwGJyCoiVsmAG+jlzOtV+cxZV3f2y0WfK1W0MMlMAtzkncUsDHMJTIo7RveW/BO3DJqLWbP1lEfmUeKtd2hehwUgAAIgEMkEbCVg8UGI0jnR18e7fJDn+BKw/N1e6Otw1WRgCTFNrYAlv0mOBbgrr7ySuME8N5nmmN58803ptjytApaWuKwqYGnNNJL3pApXBlYw56lWwAonF6t/6O3Zs0cSr+rr66lbt25S1tWgQYOMcRvZV5o4nk8cTa9UJNGFJpT8+ANnFRGrcMxvaFtcrt/z5ayraT17SE3aMUDAKgS4rPD/uoUs/olhPIGfx22hmzYuRMmg8WiDtogsrKARwgAIgEAEErCdgCXKCFnEGDdunHRTnHejda09sHydqxDK5P2W5POEcKJWwBL2/N0yqCTEePuopgeWv+fVaiWEctHR141/Ig5fZ6LETel1vSWEwZynWgErnFys/FnHzwhnp/EYNWqUJF4lJiYa5nJbxRfUeupvhtmLFkPb46bQynPojWVlEStQPyzOuuKSQTRpj5Z3rP3i5Abv3OgdwxgCKBk0hqPZVlJ//xQlTG2/FRsDBEAABECAyHYClryMkLOYuHTQW/TwdQuhv8wmkW3FWVEvvvii5zY9IZT5uxWPM7+03ELoq3G5/AEU9tRmYAn/tMYlF0UC9ZsSvvkTgJSEIa1N3IO9bU9PLy4lFoF6YAVznloErHBxseKHY3l5uZR1dezYMck9vpRhypQphrvaevRJaqvZr9luY0ssxTmj+8sVN3lfXNOfjtfjJjFfD5AVMrEasobSs3n3etxD1pXmtzoWhJEAZ2E99a8GKq1sC6MX9t+aSwYfLlpIzhPtJfgY1iWALCzrng08AwEQCA8B2wlYjElkv/Tp00eitnXr1g705OICN3PmLC0eLEbNnz+funfvLv07i1ePPvqo1JPKWwCRl2/Js6bOnj1LCxcupGXLlkk2tGZgeQti7APbKywslOypFbDk/mmJi/cQfEQZZqBHL1QClrzfk3eWGr8mbpNUy1vEpCS0BZuBpec8ffH352e4uITn48j/rl9//bUkXjU1NVFWVpaUdZWXl2e4myxcsYClZRw934eKyvOoor697Co/4yRN7LtLi4mIm3ss4UpaVI5yH18HawURq2jYHFqWOpaQdRVxb72oCKimoY1e+qwRvbF0nvZ8x/tUsG0JSgZ18gvHMmRhhYM69gQBELAqAVsKWKJxO0P1Lh+UCzSi/E/er4ibpY8YMYIqKys9zdQ5+2rp0qUeYUsclnwdi2W9e/emffv2Sc3WeQ0LX2oFFSFQsG1hS/jAPk2fPl0SxeQN6pUeGr1xTZ06VfJd+PHEE0/Q6NGjfW4XKgGLN/cVz6lTp6RMNx6+suGUBCql1/UKWMGcpy/+69ev99sDLRxclJ69UL7+wQcf0JYtW6Qtx4wZQ7fddhvFxsaa4gKXDnIJodpRVJ5PO04P7zQ9Ja6Obh2+Tq2ZiJzH2Vgr6vNodw3KCr0POOwiVlwy7Zv+Ao3IyonIZw9BRQcBLifkskIMdQS4ZPDpiy9Rxo416hZglmUIOHvkULe3VlnGHzgCAiAAAuEkYEsBS5595Ktnkq/yLs50WrRokfRFWAgiLBaxmPDzn/+8k3glDoUzYN544w1PhhSLPvfff7/UfP3OO+9ULWCxPRYiXnvtNY9wxra4DPLhhx+m9PR0KigokLZVkxkl/NMTF/PjTDQWsXj468vFr4VSwOL9mPeqVatozZo1klDIY9q0aXTLLbdIJWPeQ0mgUnpdr4AVzHn64l9dXR2wiX+ouYTzQ0nsfebMGSnrSrxfZ8+eLWUomja4eXvRA0Tun2oGlwy+t/+nxD99Dc7C4mysaB9nEifQf5XFRDuGTvGHTcTK6E909W+J+CcGCNicABq8qztALhn892/c2cXlJeoWYJblCHRbuoqc2filg+UOBg6BAAiEnIBlBayQk8CGIAACliHw1VdfSeJVW1sb5eTkSFlXomTYLCdbS5dRW1l7abCawSWDq4uu9ju1d5cSuiZvuxpTkT/HmUTbnePR5N3rpFnEeuz0Iep28UxonoEcd7bg1P9N5M7AwgCBSCKABu/+TxMlg5HxpCfcMINSH38qMoJBFCAAAiAQBAEIWEHAw1IQAAFjCbBgxcIVC1g8JkyYIPW7iokxP4NHyr5qLFcdEGdeLdsz3e/8IVlHaXwv7c3gVTtgw4nnE0fT8qpUNHmXnV23uBR67NA2Smxozzg1ZbBgNfZOohGzTDEPoyBgBQIoKex4Clwy+KfyP1PKnvZbezHsTYCbuXd9eSmysOx9jPAeBEDAAAIQsAyACBMgAALBE+BSQRavuHSQB2dd/eQnPwnesAoLbZVfUev3z6qY2XHKir03UENzos91nH3FWVgYnQlsj5uCbCwZFlNFLBavrv4NUb/L8SiCQMQTwC2F7Uc8M24v3f3NQpQMRtgTn/LIPEq89Y4IiwrhgAAIgIA2AhCwtPHCbBAAARMIcG86btbOgy9L4Kwr0Z/MhO06meSbB/kGQi2jqt5Fr2+4jLp0z++0DDcRKpPkJu+La/ojG+sHVKaIWNzn6gZ3yWBqlvKBYAYIRAgBvqXwqX9doj0nWyIkIvVhcNbVf9S9Qbm73Tdb11arX4iZtiDAWViZH3xuC1/hJAiAAAiYRQAClllkYRcEQECRQFNTk5R19fXXX0tz+VKDm2++WXGdkRPa6o9T6+H/pcmku9KRFn/Wm46XJ9LAXHdl1oA4KqvOpFhnE/XpUkpcPoihjgCavP/IyVARa9B17jfUr9DvSt1jiFkRSCDa+mKhZDACH2IfIaX+/ilKmDojOoJFlCAAAiDggwAELDwWIAACYSFw/PhxSbwqKysjl8slZV2NGzcu5L5obd7ODr69KYf2nUilHl0u0QPXn6ak+Oj7Tb+RB8XZWCvq82h3zSUjzdrSVtAiFvpd2fLc4bQ5BD7d20x/Xh35nysoGTTn+bGi1fiJUyhtwV+s6Bp8AgEQAIGQELCkgFVfX09VVSY2tA0JWmwCAiDgj8ChQ4do9erV0sv9+/eXxKsePXqEHlhLLUnN290/1Y6PdmbRlkNdJNGKxSsWsTCMIYBsrHaOukUsFq8464qzrzBAAAQkAntOtNC8txoikgZKBiPyWBWD6rZ0FZq5K1LCBBAAgUglYEkB65lnnoGAFalPHOICARmByZMn08yZM8PGpO3sR9R65h+q9/+fA93o092Z0vxfXneaBmTXqV6LiSoJOJNou3N81Dd51yxioVm7ygcM06KRADd3ZxGL+2NFypgUd4zuLfknbhmMlAPVEEfSL+ZSsvsPBgiAAAhEIwFLCliLFy+GgBWNTyNijioC1113HRUUFIQ1Zu59xT2w1Iyvj6XRv7ZmS1Nvv7KURvdHlqgabnrnnE8cTcurUqO6ybtqEQvild7HDOuiiEBpZRs9trSe+Kfdh1QyuPFJNGq3+0Hq9B/N3HWCwzIQAIGIIGBJASsiyCIIEAABSxNoq/yKWr9/VpWPh0uSackX7m7t7jFt9Dm6amiFqnWYFDyBA/GT6fWzTcEbsqkFRRGLbxic8SfcNGjT84XboSXAGVicicUZWXYcnpLBzSvs6D58NpAAmrkbCBOmQAAEbEUAApatjgvOggAIGEWAxSsWsZRGyYV46cbB+sYYmnTZBbpp7FmlJXjdYALc5H1xTf+ozcbKTehCjxRtosQGr6y/jP5EN/xviFcGP28wF/kE5i1toD0n7XX5BpcMPly0kJwnjkT+ASFCRQKu/EHU9ZWlivMwAQRAAAQijQAErEg7UcQDAiCgTKCxnFrc5YNKzdtrGpySeFVeGUej+lXTHRNLlG1jhmkEornJeycRi8Wrme7MKy4fxAABENBMwE4i1qOudTR583+jZFDzKUf2AjRzj+zzRXQgAAK+CUDAwpMBAiAQdQRaS5dRW9kyxbj//lkvd6lJEuX1qKO57hsHMcJPgLOxChvzaWNlZN4qFoiwR8Tq2odoqjvzCuJV+B9IeGBrAlYXsbhk8OmLL1HGjjW25gznzSGQcMMMSn38KXOMwyoIgAAIWJSA5QWs77//ng4ePEgVFRXU1NREsbGxlJWVRSNHjqTs7PaGylrHpk2bqKyszNMoPikpiXJzc2nUqFGUmprayVx1dTVt3LhRWsOjR48eNGbMGL/7v/vuu9Tc3Exz5szR6hrmgwAIhIBAS9EDRO4srEBj+eYc2v19KnVPa6S5Pz1NqQnNIfAMW6glEK3ZWFOzR9PUvpMgXql9UDAPBBQIWFXE4pLBf//G3ai9HJm/eIh9E0AzdzwZIAAC0UjA0gLW119/TXv37pXOhUWmxMREqq+vp7q6OknImjRpEvXr10/1ubEQtXbtWo9wlZGRIa09f/689DMtLY1uuOGGTiIWC1JVVVWevYqLi6X5s2fP7jRX+MwC29ixY1X7hokgAAKhIaCmefuab7rTxqKulBDbSg/89BTldL0UGuewizYCziTa7hxPK89Fx/nkJmfRIyPvokRXgjZOmA0CIBCQgNVErPmO96lg2xKUDOK5VSSAZu6KiDABBEAgwghYVsBisWnVqlVS1tWQIUPo8ssv96BnEYpFJBaxfIlI/s5ozZo1UhYVC1UTJ070ZFCVlpbSl19+KQljAwcOlIQxMVhAY1GKhbJrrrlG+mshUnn7xa8tX76cXC4X3XbbbRH2qCAcEIgMAq1n/kFtZz/yGwwLVyyqw44gAAAgAElEQVRg8bjvmmIa1LM2MgKP4CiqE4fRm1UZEd3kHeJVBD/ACM0SBKwgYqFk0BKPgq2cQBmhrY4LzoIACBhAwLIC1rZt26ioqIg4S2rWrFmdQmWhiAUnznLibCelwaWI69ev9yt6CaGKxS25+MTlhkeOHKErr7ySBg8eLG0jbHn75muukl94HQRAIIQEWmrbm7f7KR/cfTyNlm9pL03+2eWlNDbf69a3ELqKrbQTOBA/mV4/26R9ocVXdEtIp0dG3EX8EwMEQMA8AuEUsWbG7aW7v1mIkkHzjjciLaOMMCKPFUGBAAgEIGBZAYvFpvLycurbt2+H7CsRy4cffiiV/nlnTPmLle2x8CTPpFLzZPgTpZYsWdJBXBMZYyyA+RLc1OyFOSAAAuYSCFQ+eLQ0if7+eS/JgakF5+jqYRXmOgPrphDgJu+La/pHTDZWoiteKhvMTe5hCi8YBQEQ6EggHCLW/2l5kwbuXImSQTyMugigjFAXNiwCARCwKQHLCliBeMrLC7msT00fLCF4yTOp1JxZoAwsbuY+ffp0yYwQyKZNm6a7ubwafzAHBEBAP4HW758lFrG8R3llHL26rjfVXnLSlYMv0sxxgRu86/cAK0NFIBKavLN4deegm2h4xqBQYcM+IBD1BGoa2mjeWw3uG2hbTWfBJYN/Kv8zpezZYPpe2CByCcRPnEJpC/4SuQEiMhAAARCQEbCVgMXC1eHDh+m7776Tygf55kBuuq5mcMYUj5/97Gd05swZOnr0qOdWQc6aYjFK3vtK2FTTA4t7aBUWFmryR43PmAMCIGAgAS4f5NsH3T/lo77R6RavelHpxXga0aea7pqMG58MpB5WU5yNtak5n9ZcaAirH3o2h3ilhxrWgIAxBFjEuvuleuKfZg2UDJpFNjrtdlu6ipzZOdEZPKIGARCIKgK2EbBEA3ZxOlrEK14jBCzul8WiFDeAZ+GKm8TzDYM8/PXb8nULIa/n7KvU1FRi3yoqKuj6669H9lVUvX0QrJ0I+CsffO2LXnSkJIn6da+nue4bB2McdooKvqohYMdsrJvzrqOrcserCQ9zQAAETCDAGVgP/KPecMucdfUfdW9Q7u5ClAwaTjd6DaY8Mo8Sb70jegEgchAAgaghYCsBq7m5uYPgxFlTkydPlkQkpSEELJ7H4tcVV1zhWXfo0CHasWOHZNtXTy3O/Nq6dat08yEP3nfMmDGSWMVrt2zZ4lnnPZdFMRbN1JQ5KsWA10EABPQT8FU+uHJrNn1zLI0yUpto7vWnKD2pWf8GWGltAs4k2u4cTyvPXbK2n27vrsodRzfnXW95P+EgCEQ6gT0nWqRyQqPG0Ngymlf6EkoGjQIKOx4CrvxB1PWVpSACAiAAAhFPwDYClvwk5IKTvA9VoNMSApa/LKuvv/7ak5l1zz33qD547q3FGVyzZ8+WBDHRa4tFsqSkJKlxPA9kZ6lGiokgYDwBH+WDn+zKpC8PdqM4V6tbvDpNvTKM+5JifACwaBQBqzd5h3hl1EnDDggYQ2Dz4RZ66l/B//dBKhnc+CSyrow5FljxQQBlhHgsQAAEooGALQUsPhjRm4r/WU3jdCFgDRkyxOethmxHzFHb6F34wBlWY8eOlcQqbuYuL2/01UMrGh4sxAgCViLgXT64+duutPrr7pKLv7i6mIbkduyLZSXf4Ys5BA7ET6bXzzaZY1yn1fE9Rrgzr66jRFeCTgtYBgIgYAaBd3c00UvrGnWZ9pQMbl6haz0WgYBaAigjVEsK80AABOxMwLYCllbBaenSpVKJYCBxSquAtXz5cuns58yZI/0UNxZ6i2Rs11/ml50fHvgOAnYhIC8f3Hsild7Z1N7o9JaflNGEAZV2CQN+GkyAs7FW1OfR7prwlxXmJmfRIyPvgnhl8BnDHAgYRYCzsDgbS8uYFHeMHi5aSM4TR7Qsw1wQ0EXAkZJKmR98rmstFoEACICAXQhYVsASpXnjx4+nwYMH++SpRXASTeB99bgSxoW9a665RrFn1bZt26ioqKiDICYELG+RDAKWXd4O8DMiCcjKB4+XJ7pvHOwthXn9yPN03YjzERkygtJGINxN3iFeaTsvzAaBcBDgGwm5HxY3d1czHnWto8mb/xslg2pgYY5hBFBGaBhKGAIBELAoAcsKWEJw8nfboBCQ+DZANT2rRI8r7kslbg+Un4n8dZFR5e/MuFH7qlWrpFsMZ82a5ZkmfEIGlkWfdrgVlQRE+eC5qjh69bNeVF3vossHXqTZE8qjkgeC9k2As7E2NefTmgvB97rRwjjRFS9lXuUm99CyDHNBAATCQKC0so3ufrEu4M4oGQzDwWBLD4GkX8ylZPcfDBAAARCIVAKWFbDE7X4M3lsQ4r5S/MffrYH+DotL/urq6qRbBOW3F8qbwot+VoEO3F+mleiBJW8sjx5YkfrWQVx2IcDlgw3ndkiZV2cuxNOw3jV0z1Vn7OI+/AwxgfOJo+mViiS60KStVEivm/cPvZWGZwzSuxzrQAAEQkwg0M2EKBkM8WFgu04EUEaIhwIEQCDSCVhWwGLwIiuK/5kzpxITE6m+vl4SoXj4y84SNwF6lwuywPTVV1951nNfKhbB+BbBQPbkD0FpaSkVFhYq7o1bCCP9rYP4bEHgh/LB1z/rQofOJFOfzAb3jYOnyOVss4X7cDJMBJxJtN05nlaeM7c3Fm4cDNP5YlsQCJIAN3Tnxu7yMd/xPhVsW4KSwSDZYnnwBFBGGDxDWAABELAuAUsLWIyNs6OOHj1KFRUVktjEJYPdunWj/Px8v72x/AlYbI/L//bs2UPFxcUdhCwWnPgmQaWxdu1aaa2/mw/Z/s6dO6U57C9nYw0dOlSxp5bSvngdBEBAOwEuH1y57DXaeTSduiY30dyfnpZ+YoCAGgJcVri4pj8dr9d3+1igPdD3Ss0JYA4IWJfAvKUNtOdkC3HJ4NMXX6KMHWus6yw8iyoCuI0wqo4bwYJA1BGwvICl90RYxGKha9KkSXpNYB0IgIDNCRQuf4rWf90gZVxx5hVnYGGAgFYCxxKupEXl6ho3q7GNvldqKGEOCFibADd1f+/1r2jahmeJykus7Sy8iyoCzh451O2tVVEVM4IFARCIHgIRKWCJ/lnetwFGz7EiUhAAgS2b1tMHHxZKILjnFfe+wgABvQQ4G2tFfR7trgm+rBB9r/SeAtaBgLUINO35mi4+9rC1nII3IOAmgDJCPAYgAAKRSiAiBSy+wZBvCET2VaQ+togLBAIT2LdvH7355pvSpNnjy+nyQReBDAQMIXAmcQL9V1mMblvoe6UbHRaCgCUJ1Lz0AtW/t8ySvsGp6CWQ+vunKGHqjOgFgMhBAAQilkBEClgRe1oIDARAQJEAX9bw8ssvU2trK01ylw5ed1kOuXIbyNntIDmcyMJSBIgJygR0NnlH3ytltJgBAnYkcOHBe6j56GE7ug6fI5RA/MQplLbgLxEaHcICARCIZgIQsKL59BE7CEQYgfPnz0viVWVlJY1OjKPpLfUdInQNzKWYrm0Um3WaHInHIyx6hBNqAucTR9MrFUl0oalFcWvue3Xf0NtoQHofxbmYAAIgYC8CLaUlVHHPbHs5DW8jmoAjJZUyP/g8omNEcCAAAtFJAAJWdJ47ogaBiCPAt36yeHXq1Cm6LC+Pbjt9JGCMMV3SydU/lVzZZykm5WDE8UBAoSOwPW4KrTwXuDfW1D6TaGpfXCoSulPBTiAQWgJcRsjlhBggYBUCXZ5fRLGjlG9Yt4q/8AMEQAAE1BCAgKWGEuaAAAhYnsDrr79OBw8epF69etF9BSOode1qTT7HDutFzu715Oq+XdM6TAYBJsBN3hfX9Kfj9Y2dgKB0EM8ICEQHgYuPPURNe76JjmARpeUJJP1iLiW7/2CAAAiAQCQRsKyAtWHDBrrzzjsDsh4+fDjxTYN33303DRgwIJLOBbGAAAhoIPDuu+/SV199Renp6fTQQw9R4icfUlPRfg0WOk7lUkNnjxZyZR4lR2ypbjtYGH0EjiVcSYvKWz2Bc+ngIyPvotzkHtEHAxGDQJQRaKuppnM3XxdlUSNcqxIIdxnhCy+0ZyTOmjVL8XuamDtu3Di66qqrgkbK3yN37txJubm5NGfOnKDt2dWA4GAUV38c/PGOlnMIN2e7Pp96/ba1gCUPmj/4ovkDSu8DgHUgYHcC69atI/4TExNDDz74IPXLyabq5/6T2ho69r/SG6ezTzY5M1woNdQLMArXcTbWivo82l1ziVA6GIUPAEKOagINn66m6r/8MaoZIHjrEOi2dBU5s3PC4hCLRzzeeecdRVFKzH3sscdo3rx5QfvL3wuff/55mjhxIq1YsSJoe3Y1IDgYxdUfB3+8o+Ucws3Zrs+nXr9tIWD5+uA7e/Ysbd++nf72t7/R/v3tmRavvvoq3XTTTXpZYB0IgIDNCGzbto3ee+89yet77rmHRo4cKWVe1b21xJRIHAkJFDskk5yZVeTsssuUPWA0cgicSL+VcnrdTomuhMgJCpGAAAgoEsCthIqIMCFEBFIemUeJt94Rot06bhNOAStaMn+UDjbcwkq0nEO4OSs9B5H2um0FLPlB3H777bR582ZKS0sjfqN079490s4J8YAACHgROHDgAP3zn/+U/nb27NnSb9l4NHzxKV36Ym1IeHlKDbP2kMNZE5I9sYl9CMTkP0OOlOH2cRieggAIGEIAtxIaghFGDCAQP3EKpS34iwGWtJsIp4Cl3dvIXAFhJTTnCs6h4Sx2iQgBi7OxuF66qqqK/vCHP9DcuZ0bFi5fvlwqM2Khi+fx6NOnj9RD6+GHH+5Umy1/ELl2e9GiRbRmzRpprVg3f/58n2LZd99912E+78Vfrn/605/69E1+5L7WTps2jW655RZkl4X2vYHdLEzg5MmT0o2Dzc3NdO2119KNN97o8bb2Hy9R8/GjIfdeKjXMjqHYrNPkSDwe8v2xobUIOLrPpJiev7SWU/AGBEAgZAT4RkK+mRADBMJJIJx9sIwQsLx7C/H3pPXr11N1dbXU32rs2LE++2v5yvz5+OOP6dChQzR48GC/36nEOvkc+Z58ltdccw2NHj3a57HK/R0yZAh98MEHkq/ee3rbNKJHldhb7qM/YUUpM0rpde/g/ZUKBnsOYh/mE4gnz9NyTsG8J7Vw9v6OL55dpefIn3/RUpKpdD4RIWBxkFzbu2zZMp+1zuI1nseN37nRc2Vlpaf00FfmlnhAWDwSopfI8OB/F7aWLl3aQcTatWsX3XXXXR6hq3fv3h32ClSLzSIbC3AskrFPI0aM6LD2jjvukOq5MUAgmglcvHhREq8qKiqI/4PGGZhicN+rqmeeDDseUWroyj5LMSkHw+4PHAgxAWcyOYe8SuT+iQECIBCdBLihO5cStpSVRCcARG0ZAqm/f4oSps4IuT9GCFhyAYaFIG4X4z189UH29UWfBawHHnhASkTYunWrTx5Tp06Vvh/yev4F6UsvveRzT/4+uXDhwk5CltiX99myZYvnuyZv9uWXX0pi24IFC3za5O9+zz33nOaEBf7uyUkVoqWOCIy/N/IZ8HdH7x5YSkKI0uu+zsBXz7Fgz4HPin9pHYgnJ7JoPSc9bwY9nHkfI/3Tei564rTDmogRsBYvXiyJP/zmLyoq8rBnUYibAfLfv/322x0+aORik3fmlnhA2BB/SL344osehT/Qul/96ldUWFjY6YNCvsZXry5WjWfOnCmJV94fMqz0cnNqfg3N6u3wtoKPZhFoaWmRxKsTJ05Iv8365S87ZriY2f8qmJi41NCV20Cu7tuDMYO1NiHg6HEHxWSHp+eITRDBTRCICgKXNn9JVU//PipiRZDWJZBwwwxKffypkDtopIDF3+P4exCLMtw2gscbb7whfefi4d0v2d8Xfc7iYTurV6/uJD7xd7EpU9wllz+0pHn00Uc9LWr4uyT/fyeLaNy+QrSu+eijjzpkgMm/P7L48uST7b9UPXPmjFSFI17n1377299STk6OZPP999+XYuG9vW0GOjgWR7hSiEUe/r56//33Szb5BkYWlAQ3KwlYHI/ac+DzFqKlL55sS95KSO05aX0z6OVstH8QsNpPLmIELBZ57rzzTimo4uJiz3PJB71y5UrpDe2rtFCo4N7ZTfIPIKGYyx92f+sCfVjzmk8++UT6wPK+MVFkiXHG19///vdO7yshxAX6rYHWNyPmg4DdCPD/rPBvmHr27EkPPfQQJbibqstH/bvLqHHXDkuHxWJWTNc2iu15hByxpZb2Fc5pJ+BI7E/c+wrZV9rZYQUIRCIBFrBYyMIAgXARCFcZoZECFrPz1SZGiBdqBRrxfYszep5++ukORyKSIfg74YQJEzwJEL76K4uEhUDfH32JZFdccYUkNvm6oEzE4q8djq/nR3xfZfHKuypI/t1YLR+xh1ahROsthGrPQWSQsV++eMoTVbSck9b3ol7ORvun9Vy0xmmX+REvYCkdhNIbjj8QPv30005m/K0THz687te//rXqNFChRAe6SVH8h8DXG1gpTrwOAnYnwL+d4pTv1NRUKSMxKyurU0jVz/0ntV6ssE2oUt+sDBeh1NA2R6boKBq3KyLCBBCIKgJo6B5Vx23ZYDM/+Nx9qUhqSP0zUsDyrrBRElr8fU/jipgZM2b4LCMU4hJ/FxO33PsTk0S2Fvuxe/duTzsZeYaVrzJFsYcvuyzAlJSU+O3r5evwhD1/FTr+KoOUhBCl1719Ufo+7d1CR+05cM8yziTzl8AhSj61npPWN4Jezkb7p/VctMZpl/lRJ2DxhwOnavIb4uDBgx36W61YscJzbkoPiL/X5Wo3G+MPXNHA3V+jQZ4nPuRFjy5fD5DoveVLtbfLAwc/QUAPgc8//9wjJLN4lZ+f38lMS8kZqnnR3j3i4kb3ImdmFTm77NKDCWvCTMCR/hOK6fdEmL3A9iAAAlYjUP3nP1LD2tVWcwv+RBGBLs8vothRY0MasZEClr8ewlqFEwYgxAh5QoC3oCJ8Z2GESwd9DVH5I/9epvT9Ud7/ir/z/exnP5P6ufprCq90YMJPuYgmXyP8sVoGltpzUOKp95yUuHq/rpez0f4p8dAal13nR4yAJQ7Ul0LPTfuEku59UKI22PuDUekBCfQ6i1jyumz5npxq6uv2QvGAq3mQIGCpoYQ5kUJg+/bt9K9//UsKhy9IKCgo8BnapS0bqGHNqkgJm7jU0NmjhVxZe8jhrImYuCI2EHfDdin7yl1CiAECIAACcgLc0P3czdcBCgiEjUDSL+ZSsvtPKIdVBSzxHU5eRiiEJfF3er+XKX1/5F5KoreW/CzEDfcPP/ywz1sVfZ2bv/Y58rlijhUFLDXnoMRT7zlpeR8Ew9lo/5R4aInLznMjRsASKZLePaRE7SkfEivdV155pdQ/h9V0Ltt78803pdREIwUs+QPB4hk30uPeV1zzzMPXbxGUlF07P2TwHQT0EuALGZYsWSIt50sOJk+e7NdU3VtLiJu4R+KQSg2zYyg267RbIDkeiSHaPiY0brf9ESIAEDCVQO0bi6nO/QcDBMJBIH6iuzn5gr+EdGs9ApZ3KxWlL+x6MrBE+Z+8LM07K0v4zsKP0uAm6ny7IA8lf4Utzvhav369VF3gfXugv3JAbz+CEVaU/FR63dsXs85ByQ+956R0pvLXg+FstH9KPLTEZee5ESFgyeuQvd/0oreUv9pYPW84LR9Q8odDNAfkv5M3mud/V9MDy84PGnwHAa0ETp8+Ld042NjYSFdffTVNnz49oAm79b/SykPMd7gb18cOyUTfLL0AzVjnzr5yDnFf7e3+iQECIAACvghwFtaFB++hlrISAAKBkBMIRyN38eU9UH9fBsFZSSK7Xu1tggKg3u9xojcRlxHy4L5Y8r7HevsO6xEYOP4vvviCXnvtNUnM8tfvy9dDI/z0deEYzxffPa2YgcX+KZ2DEk+956T1DaiXs9H+KfHQGpdd50eEgCWyr3w1eFNS/4XibkQGFqvpzz77LO3bt484c8R7yIU2bwFL3Mbgr8ZbrOUP1xdffFF1eqldH0z4Hd0E+IpjFq/OnTtHY8aMka5NDjQiof+V3hPnUkNXbgO5um/XawLrgiSA7KsgAWI5CEQJgYZPV1P1X/4YJdEiTKsRCHUfLHGxlfdNfd5c5NUy3r2clL6w6xWwxJ5cMsiDRTZ5soMQVryFH7nvvDdX9PCNhd27d5deCuQvC1X8/ZD7MM+d27mcM9D3RH/PkvDTX9aW+H6pVcAS3639fS/19sesc1A6f73npPW9qZez0f4p8dAal13n21bA4g8B7o0j723lS+EXmU3eH578IbFw4UIqLCyUzs4IAYvtCEHMV6+rQCKVaB7INrzXsq9cL82qvNoPErs+kPAbBNra2iTx6vjx4zRw4ECf/5H3phRp/a/0PgUsZsV0baPYnkfIEVuq1wzWaSGA7CsttDAXBKKeQMXds5GFFfVPQXgApDwyjxJvDfwLQSM9kwtT/iph+PsP9zflX1z6ErqUvrDrFU5E1hcnP/DgNi/yLCaRucTZUG+//XanJuvy17nETI2AJReofN0oz21nWFDTkoEl/OA4PvzwQ48fHJP8u6W3gCXfS+6/9zq13zvNOgel89d7Tlqfc72cjfZPiYfWuOw63xYClhJcfqPzB+OcOXM6TRUHzS/wm7t3795UWVnpSdHksqRly5Z1SBvluUoPiL/X5XWy7NeIESMknzgriz+c/X0Q8hz5B71YK3zl1zn7aunSpR0+nJTY4HUQsBsBfsb37t1L2dnZ9NBDD1FSUpJiCJHc/0oxeD8TpL5ZGS6UGuoFqHIdsq9UgsI0EAABiQCysPAghItAOPpgiSws8T3sxhtvpNTUVAnBtm3bpNvgefD3Hm8hhf9e7/cxpXVsW2QZ8T9791DmvxPZM+wbZ0zxbYF8kz2X+/F3R+Gf/Pun0r6iWbzcJtvhrCxey98VA2V9+Xp2hJ/8Pfe3v/0t5eTkSP2XWTxhezx82RRJHvz98te//rV0LmJdly5dJFHPbAFL6RyUeOo9J17H37u5IorP9aqrrlJ8W+rlrOc58udMIB4skLKIyUPel03YCvZ1RUAhnGBrAYvfVMOGDaO77747YEkdP6CirpjZym96SE9P99Rdy5V3pTdMoNdZ8eYv4Vu2bPE0buc9+UP7kUceCShA8cO1aNGiDmv5g4Uf/p///OcQr0L45sBWoSfAH7ybNm2i5ORkevDBByURS82oeuZJamuoVzM1aufEDutFrp5V5OyyK2oZGB44sq8MRwqDIBANBJCFFQ2nbL0Yw9EHiykI0cYfEX83tPN8vd/HlNaxbZGFJPbxToTgLC2u1hFildx/f8kTSvuyzSeeeMJTAeTNRKt4xesD3Wx4//33S0kevuzKs9/kfrCYd8stt0jZYKEQsAKdgxJPEb/Wc+J1QlxVy1wvZz3Pkb/3SiAe8iQa715ybC/Y1630iWZZActKkOALCICA+QT4NhZR0su/6eLyQTUjmvtfqeHjaw6XGjp7tJAraw85nDV6zUT9OmRfRf0jAAAgoIsAsrB0YcMiAwh0W7rKfatxjgGWtJkQ/Z84w0cM7lM8duzYgEkI/KWb1/BcX5U2/l5XWid8YEGAR6AkAU4u+Prrrz0XcHn3vZKTULuvt02O79prrw0qUUHcbMj+CHtcycO/HPaXZSRa8nAGGI9rrrlGKpcU2Tr+uHufvlnnoJYn+6PlnHg+J7j89a9/pX/7t3+jefPmqX6g9XDW458vhwLxCDbDSmm9akAhmAgBKwSQsQUIgEBgAvw/JytWrJAm8W/iuHG72oH+V2pJ+Z4nlRpmx1Bs1mlyJB4Pzlg0rUb2VTSdNmIFAUMJ4EZCQ3HCmAYCoe6DpcE1TAWBkBPg3tWcpearqX7IncGGqglAwFKNChNBAATMIMC/9fnHP/4hmb7ppptoypQpmrapf3cZNe7aoWkNJvsm4EhIoNghmeibpeIBQfaVCkiYAgIg4JdA7RuLqc79BwMEQkkgHH2wQhkf9gIBtQS4Bxr3YPPVe02tDcwLDwEIWOHhjl1BAATcBEpKSqQbB+vr62ny5Mk0c+ZMzVyqn/tPar1YoXkdFigT4FJDV24DubpvV54cTTOQfRVNp41YQcAUApyFdf6em4l/YoBAqAiEqw9WqOLDPiCglgALV9zIXtwgqXYd5oWfAASs8J8BPACBqCRQU1MjiVfl5eXSRQp8jbLWwY3buYE7hvkEWMyK6dpGsT2PkCO21PwNLbyDo/tMiun5Swt7CNdAAATsQABZWHY4JWv52BQXT6fzBlNdcirFNl6i3scOUWKtNhE0XH2wrEUS3oAACNiVAAQsu54c/AYBmxN45ZVX6OjRo5Sfny/dOKhnNB8/SrX/eEnPUqwJgoCzRyY5eyZEbalhzKD/cvcL6x8EQSwFARAAAZKyr87dfB1QgIAqAlVdM2nHlBup3i1eyccVn62ijLIzqmzwpNTfP0UJU2eono+JIAACIGAlApYUsLicqKqqykqc4AsIgICBBD7//HPavXs3ZWVlSeJVamrH/xlTuxUauKslZe682GG9yNm9PipKDR3pP6GYfk+YCxTWQQAEooZA9Z//SA1rV0dNvAhUHwHOvNp6/SxiEct7cCbWVWtWqs7ESvrFXEp2/8EAARAAATsSsKSA9cwzz0DAsuPTBJ9BQAOBBHfD8Iceeoh69uypYVXHqXVvLaGmov2612Oh8QS41NDZo4VcWXvI4awxfoMwW2TxikUsDBAAARAwgkDz0cN04cF7jDAFGxFMoLRXf9rpzr7yO9wZ6VRyWhWBmMwsih1RoGouJoEACEQvgbS0NJoxw3rZmpYUsBYvXgwBK3rfK4g8SgjwB+LgwYODihYN3IPCZ/piZ59scmbHUGzWaXfJ3XHT9zN9g7gscrrLB8ndxB0DBEAABIwiUHH3bGopKzHKHCyP2HsAACAASURBVOxEIIHjl42kA2Mn+o3s7NmzdO7cuQiMHCGBAAiEiwALWE8+ab1ew5YUsMJ1SNgXBEDAPgRaL1RQ9fP/aR+Ho9xThzvjLnZIpq37Zjl63EEx2XdE+UkifBAAAaMJNPz/7L0JeBVVtve9MpEASYBIZHZiuoAyhHYCG4RGkVnFFmyx+3XuC/d674X2XvmkRZS+7dMSXh+7wVfRpluDAhobEIOgDaISbGYZjExCi2EwEkJCSEJOku+swn2snNQ5p6pO1Tm7qv77eXgiOXuvvdZv76D8XWvttaup4vlnrDYLey4iECkDq/32zdTSSB+sGbOI/72MAQIgAAKhCLCAddVVV0kHCAKWdEcCh0AABPQQQAN3PZTkncOlhsmdqikp60tnlBr6s66U7Ct/FhYGCIAACFhJAM3craTpXlubR0yg0+2atl3IPPM93fjRKuVVQr2jde5LlNJvoN7pmAcCIAAC0hCAgCXNUcAREAABIwTQwN0ILbnnspiV2KZB6lJDNG+X+w7BOxBwOgE0c3f6CdrvPzdy/+LGYcTZWGLw64P9N6/X3cBdrEufOp2a34mMYvtPDTuAAAhYTQACltVEYQ8EQCAmBKryl9KFnVtjshc2iR2BxNatKPnKDOlKDRO7zqWE9KtjBwI7gQAIeIpA3ckTVDplgqdiRrDmCFS1zKDv/ZlYrc6cVoQrI5lXYse0W8dSxn8/Zc4BrAIBEACBOBJwnIC1f/9+KiwsVJDdf//9htEdPXqUvvzySyotLaXa2lpKSUmhSy+9lPr27Uvt27fXtFdRUUGffvopnTp1Svm8Xbt2lJOTE3J+fn4++Xw+mjRpkmH/sAAEQEAfgcrXFhKXEWK4m0BKn86UlF1Fydlb4hZoQvMrKZHLBzFAAARAwEYCaOZuI1yYbkQgpV8Otc79f6ACAiCgg8Du3buVB+ZuuummiLNZazh58qSiBSQnJ9MVV1wRUjMIZWz79u1UVVUVcS+e0K1btyb22Ydvv734Kmnnzp0VH0INI7HpcigGkxwlYLGQVFBQQOfPn1fQGBWw+DLwIfFo0aIFNW/eXLkcbI+FLL6UWgfMghRfWvFZcXGxYmPChAmUkZHR6JjEHiyIDRyI2vIY3GFs4VECeIHQewfPpYZJ7eooue1hSkg5GTMAaN4eM9TYCAQ8TaDq3aV0buF8TzNA8LEhkJCeQW1X/D02m2EXEHAwARaDPvvsMyXxJZz2EJzwog6ZNYRhw4bpprBq1So6ffq0rvmDBg1q9Kq7Wu8QBkLtz0LbmjVrqFOnTnTrrbfq2k+GSY4SsNatW0dCPDIqYPGlWrlypXL5evXqRTfccEOAv7DLIlawKMWCF18E9cGLixFshw0uW7ZMUVsnTpwow/nCBxBwJYG6E8fp3IJcV8aGoPQRSLqsPSVdkhyTUkOUD+o7E8wCARCIjgCauUfHD6uNEcjKW0lJ7TsYW4TZIOAhAmrxKpL2IEQnTpLhrKj09HQ6d+4cFRUVKfqDEZEoUgYWV4Vxcg2/EsjCk0ioEYKU+D77LKrIgoUu/kxoIKNGjTKcJRbPa+AYAUsISXwpzGRgff7558oFuuSSS2j8+PFNmLPwxHY5a4qzp8RgxfXgwYOkPnS+zBs2bGhiS2tuPA8Xe4OAWwnUFu2l80sWuzU8xGWQAD8FntKrLSW1Laek1jsNrg4/HeWDluKEMRAAgQgEUEaIKxIrAniJMFaksY8TCYi/16t9D5WBJVocaSXDCN2A7XAWVrhyPj2c1HsFV48JvUNdCSbmBwtowq/u3bvrKo3U41us5jhCwGI18aOPPlLK/DjriVVJHkZKCFlw+u677+jyyy9vlH0lQAvVNPgQQ4lSixcvbiRgiQwvVjy1BLJYHSj2AQEvEMALhF44ZfMxBkoNL/2CEpLOmTfkX4nywajwYTEIgIBBAtVrV1PF888YXIXpIGCcAF4iNM4MK9xPgAWfXbt2BRJmuPe16IMdSnsQmUyhSvWEzqBVvWWEaLiKMrajpVvwmnfeeadJ4g37xFlcWi2RjPgUj7mOELDEoXMWFI9omrhrQVZfhmBlNFwGFl/o0aNHKyZZIGMl02kpePG4dNgTBKIlwNlXnIVldJxPTqGU+nr/rzqjSzHfoQSUUsP2iZRy6beU0PyI4Si4eTtnYWGAAAiAQCwIoIwwFpSxBxNIHTyUMuc8DxggAAIqAuLv/ly1xZlMNTU1EbUH1gC4ZxWvCddPO9oe2UIoC1VRplfAEllZ0Qpq8bo40gtY4iCEohntK4Rq0CxcHThwgA4dOqSorFq1qXp6YDm1AVq8Lh32BYFoCRht4F7SvCVtv7QTnU9upmzdtqqS+p0+Qa1qqqN1BesdRECUGia3L6HE9C8jeo7ywYiIMAEEQMAGAhV/eIaq1622wTJMgsCPBNDIHbcBBJoSYK2hVatWgZ5Q0WoPoqxPq7zQCH89pYjhSgjV2WHcOonHpEmTjLggzVypBSxxUFyWJ5qiR3uJBHl+zVCkA/L3wjVW03qFkC8hZ19x0zS2VVpaSiNGjHBUAzRpbiEcAQGDBMrnzqKGan3Pyx5vmUmft7+syQ6chfWzY4eoha/W4O6Y7hYCXGqY3KmakrO3aIaE8kG3nDTiAAFnEUAZobPOy8ne8kuELGRhgAAIaBMwoz1wAgxnZHH7Ik6SYd0guF+VUd6iIi2cZqGnibt4jC7abDCj/ls5X1oBi7OjWBjirv3qAzdzibSAsW2fz6fY5/pPHlwS+NOf/jTQyV+sY182b94ceAGR5+Xk5ChilfBH9M4KnivSD6Nt2GblocMWCDiZQP2ZUqrI/Z3uED64vEcg8yp40eUVZ2jgd8W6bWGiewmwmJXYpoFSOh6khJSTSqBJvV4hanape4NGZCAAAlISQBmhlMfiSqfavJxHyV17uDI2BAUCVhAwoz0IsUnsz9pB7969TTdwV/sQqV2REKjUsat1ipUrVyqvF4qe3Sx6cTUaj+zsbOrZs6cV2Gy1Ia2AJWo8g2szzVyiSATZ5tatWxUxS93XKtI6/jy4AZpaHeUXEzmLjAeys/TQxBwQiEzAd+QwVb62MPLEH2a82/XqkHNb+C7Qbf88oNsWJnqDAPfNSrkqi1JHPOiNgBElCICAdATwGqF0R+JKh/ASoSuPFUFZSMCM9sAZWKmpqUr/LNEfi10aOHCg0lfL6BC6iF6dQi1Kde7cOSCcBffI0hK7wmV4GfXbrvlSClii75RWgzIzl0gPPLEnz42kbAp7Yo1IwRMlj+qD1+qhpccfzAEBENAmYPQFwveu7EW1iUmaxrgX1pDjxht742zcTyB10BBKGz3B/YEiQhAAASkJnFs4n6reXSqlb3DKPQTwEqF7zhKR2EPACu1BCFBcSjhlyhRDjopXBKMRwHiteLQuKytLaYMkfs8+DR06VKksE37KXl4opYAVnHYX6ZT5dUIr0t0WL16sbKXXXnADNKFqBmeNsd1QrwVEig2fgwAINCZQvX4t1axfpxsLN2//Z0Ybzfm9Sr+jXme+020LE71DoMW991NKr9DZe94hgUhBAATiQQBlhPGg7r09W/zyYWrp/4UBAiCgTcAKAUv0pjKiMwhvRJYUV3ZF03RdiFMiUUfYFeWFvJ/wU2+mV7zujJQC1oYNGxRVUGuoe1axKMSDVcJIPaZEqd+1114bUuwyImCJLv9qsUvr6Ur2DwJWvK439nUjgfNLFlNt0V7doX3ckEKnLr9KaaCoHh0ry5X+V9zMHQME1AQS0ppTxm+eJP6KAQIgAALxIoAywniR986+qYOHUuac570TMCIFAYME9AhYPOfMmTOKHsGZTFrDiM6gXi+Ep2hK+4QwpX6JUOgWwWWNTtAtpBSwwt0rPZdIa714dTDU4aufuIyU2idS7tQN0HhPYQMZWAb/ZMB0EDBAoGLe76i+rFTXii/rE+hvvkRl7s/atqEL/pd2mvkFKy4dvLyiDOKVLorem8SZV5yBhQECIAAC8SSAMsJ40vfG3tzAnRu5Y4AACGgT0KM9cFUWvzYYqvROnYGlt1WR8EbYNts/i+0E9+zm70HAiuGN13OJtNxRrwsWmLhPFf/i7C51Gl2osEJlWokeWOq0O/TAiuHlwFaeIKBXwPq+wZ/9WJtEF/xUhifV041J/m9ggIAOAqnDb6W04SN1zMQUEAABELCPQM2mjVQ++3H7NoBlzxNI8P+PvbYr/u55DgAAAqEI6NEehDbAZX7cXyojI6OROdEeyWhLIbXwdddddzWxq+fUhP/BGofQKFBCqIdilHP0XCJxSYIPSt1pny9Y8+bNqaqqSlFMeehJzRMXKdRcvEIY5QFjOQiEIVB/ppQqcn+ni9FfahOpuCGBrk5soAnJ9brWYBIIMIGWD06l5Cu7AgYIgAAIxJUA+mDFFb9nNmcBi4UsDBAAgaYE9GgPXJ3FpX7l5eXEGkO3bt0oPT2dzp07p7xCyN/nViY33XRTk7ZHrE+wHpGdnd2kzZHY20zzdxFJfn4++Xy+JsKaqCjjeSNGjEATdzsvv55LFErAYr94/eHDh6m0tFTJuOILwd34u3btqqsRfHADtOBY+TJs27aNiouLFfucjdW7d++IPbrsZAbbIOAWAnUnjtO5BbkRwynwlw3u9JcPtktooPtT6kn7DcKIZjDBgwS471XmrLkejBwhgwAIyEgAfbBkPBV3+cQlhFxKiAECIGBOwOJVrAFwH+/Tp083McKZV6F6dofTLUR7IqOZW8IBkbwTqrSRPy8qKlI0CzH0JPTE+544rgeWXmB8GViYYqUTAwRAwB0ELuzYGvFZ8a11CbSuLpES/CGzeNXBL2JhgIBeAuh/pZcU5oEACMSCAPpgxYKyt/donfsSpfQb6G0IiB4EQhDg6qtDhw4pn+rRFTjjitdw1lNycrKS2RTusTkWkdg+C0fB9jnxpqSkRKka4x5YRofI7grnN/vKPrO/nTt3dkTSjSsFLJGlpX4h0OiBYz4IgIB8BGoKP6HqgpUhHfunP+sq74em7eP8ZYN9/eWDGCBghEDzOydTs5xrjSzBXBAAARCwjQD6YNmGFoZ/IJA+dTrxv/swQAAE4kOAG7VffvnldMMNN8THAYft6koBi18c5BcC9aikDjsvuAsCniZQlb+ULuzcqsngPDdt9yVRmf/r9f6G7SP8jdsxQMAogYwZT1JimyyjyzAfBEAABGwhgD5YtmCFURWBFr98mFr6f2GAAAjEngDrFtzaaMKECaaatMfe4/jv6EoBK/5Y4QEIgIAdBM4vWUy1RXs1Tb/tz7w64M/AusqfdXUPmrbbgd/1NhNbZ1HGb550fZwIEARAwFkE0AfLWeflNG9TBw+lzDnPO81t+AsCriDAlWMdO3aEeGXgNCFgGYCFqSAAAvElUPnaQvIdOdzEiY/9Pa82+XtfpfsbX92fXEeZ3AALAwQMEuCXB/kFQgwQAAEQkIlAxR+eoep1q2VyCb64iAA3cOdG7hggAAIg4AQCELCccErwEQRAQCFQMe93VF9W2ojGl/6sq7/90Pdqsj/zqiv6XuG2mCSQOmgIpY2eYHI1loEACICAPQSq166miuefscc4rHqeQEJ6BrVd8XfPcwAAEAABZxCAgOWMc4KXIAACfgJnZ81oxKGkIYEW1yYSP/463N/z6kZ/7ysMEDBLoMW99xO/QogBAiAAAjIRqP1iO5XN+FeZXIIvLiPAAhYLWRggAAIgIDsBaQWsTz75hO65556w/K6++mrilwbvvfde6tatm27W8+fPp9zcXKXR+5tvvkkDBgzQvdaqicKHwYMH0/Lly60yCzsxJMBPnj733HP06quvRr2ruA8zZsyg6dOnR23PjQbqz5RSRe7vGoXG4tVxv4h1jT/rajz6Xrnx2GMaExq4xxQ3NgMBENBJAI3cdYLCNNMEuISQSwkxQAAEQEB2Ao4WsNRwWQCYNGlSRN4lJSU0ZMgQKi8vp1deeYXGjBkTcY0dEyBg2UE1tjY7deqkbFhcXBz1xhCwIiOsO3Gczi3IDUx83182uMtfPtguoYHuT6mnpMgmMAMEQhJISGtOmbPmghAIgAAISEkAjdylPBbXONU69yVK6TfQNfEgEBAAAfcScISA9dZbbymik3qwELVlyxZ68cUXae/ei6+S6RGkhFCgV/Cy6+ghYNlFNnZ2IWDFjjXvxM3buYk7jy3+hu0f+hu3J/r/mcWr9n4RCwMEoiGABu7R0MNaEAABuwmUz36cajZttHsb2PcoAX6FkF8jxAABEAAB2Qk4VsBSg7377rtp06ZNSkkglx5mZ2fLzp0gYEl/RBEdhIAVEZGlEy7s2EpV7y6lo/6sqyU/NG0f5y8b7Ium7ZZy9qoxNHD36skjbhBwBoHK1xfRef8vDBCwg0D61OnU/M7JdpiGTRAAARCwlIArBCx1WeDTTz9NDz/8cBNI3K/opZdeooKCAqV8kMeoUaPojjvuaFJGKMQl/jxUfyPuVbR06VJ65JFHaPbs2WTEPu8dScDauXMn5eXl6fJXbY/9GjZsGC1YsIDWrFmjxMm9wh544AHNEkt16ZqRdQKw2bjZz/Hjxys9pISfl112meKnOD/27e2336ZvvvlGESdHjx5NTzzxRFiBMlp/1HeE/eEea8F7CmbBl0wrUzB4zvvvv09//etfFcFV3MFp06bRhg0blL5swT2wIt2TUJ+rz5WFNv654HvPd4HvhpGecZb+iROFsZrCT+j0+yvpL74kKvMnXN3gb9j+M3/jdgwQsIIA/4d7s5xrrTAFGyAAAiBgOQHOvuIsLAwQsIMABCw7qMImCICAHQRcIWAxGCEoaTVFX7ZsWeAv8CyEXHPNNXT27NlA6eHkyZMV8UAtygwdejGNdteuXZqCSa9evRRBYPXq1XTgwAFD9tluOGGC/RWNvIW/x44dU4QcHsH+qu2x6MbiCPvGLMLFGc06XmuUq979+Cw///xzJQ4WXFq1ahUQfPj3a9eu1fxZsNIf3kCITLwni4kis4/3yc/PD3zOnHnMnDkz7IMAc+bMUcpcebA41qVLF9qzZ4/ye7bBQp7VAhb7ziW2/JUH34vNmzdr8pP9m9UFK+mNTz6jg/4MrKv8WVf3oGm77EfmKP/QwN1RxwVnQcBzBNDI3XNHHtOAW/zyYWrp/4UBAiAAArITcI2AtWjRIkVEYsGnqKgowJ0zcsaNG6f8xT1YHOByw0cffVT5LLgn1siRI5W/+Gv1yuIsGs68EtksZuyHErDUry8GZ5Op/Q0ldAhxZOHChQExxY51Zrmqs5eChSH1Z3yOL7/8cqD3GWekjR07VjlXFg2DX460yh91dhLv+Ytf/EK5H1qZfUZKCNXnqr5TnD3IwpfIQrNawGJeIkuQ/5n3c0KJrdYfnO+9MJ8+PX6SMhL8fa+S65SvGCBgFQFu4M6N3DFAAARAQFYC39/+M2IhCwMErCaQdutYyvjvp6w2C3sgAAIgYDkB1whYaoFA/SqcyMwKVQ4osp04I0admSK+r7VO2GRR46uvvlJKCY3aDyVgPfTQQ4qYoZVlxacv/AoW6tTij5bAEypOs+vMclXvt3HjxkalbCxCicw3LeFQ9DrTEpPs8Id5i6wprfMwImCJc1WLSeKnmUUlLqfkDDs7BCwrXkm0/E8egwY5E/LNN99UVk32Z151Rd8rgwQxPRyBxNZZlPGbJwEJBEAABKQmcObRKeQ7fEBqH+GcMwlwA3du5I4BAiAAArITcL2AJUr9wr1QKIQItfDDokL//v2V81OXEaq/zwKMyL4yaj+UgKXlS/AlEjGpey4Je+FK7LRsm11nlmuk/cLFLwSsYJGH+djlT7hSTyMCVqRzFUKZ1QKWVkmt7H8oBft38uRJ+uMf/0i1tbVKzyvufYUBAlYSwAuEVtKELRAAAbsIlM34NdV+scMu87DrYQIQsDx8+AgdBBxGwPUClhAORC8lrfMRvY6Cm3CLrBl1NlBwZpZZ+1rCiLpMLlzWjJaQo27aLfpnBccq1qnFNrPrrIxb7Wc4USicgGWXP1YIWOrMslDnKu4VBKymP6EsXnEPuL4t02hcbaXD/oiFu04g0GzAtdR8Il5fcsJZwUcQ8DKBcwvnK6/xYoCA1QSSu/agNi/nWW0W9kAABEDAcgKuEbCE0BBcWieEDT3kggUs0etKXR4YLGqZta8ljIQqgwwlRKnFDiNClBXrrIzbSgHL6DmbfeWP99GbgaXnXMUcCFiNT5Bfody6davC+v/UniMqK9VzxJgDAoYIpA4aQmmjJxhag8kgAAIgEGsCla8vovP+XxggYDWBpHYdKGvJSqvNwh4IgAAIWE7ANQKWEJaCe1EJkSHUa4KRiIrSNF7Pg8sKWSRjwYGbYZu1b0UGlroXlBEBS6v0UKssT7ARmU/qdVbGbaWAZfScYyFg6cnAEmIpBKwfb8Onn35K7733HiUlJdG//du/UeZbf6F6CFiR/sjC5yYINL9zMjXLudbESiwBARAAgdgRqNm0kcpnPx67DbGTZwgkpGdQ2xV/90y8CBQEQMC5BFwhYIVr/q2nN1K44xPNwVno4MHleeqG3mbt29UDK1QzefY9XA8so+usjlucgdkSQrv8saKEkGPT6lumvnehBMhIApvonRXc6yrSOtn/yDp48CDxy6I8Jk2aRAMHDqSzs2bI7jb8cyiBFvfeTym9rnao93AbBEDAKwS4gTs3cscAATsIZH+0xQ6zsAkCIAAClhJwhYAlsq+CXxJkUkKACtXMWohf3CNrwYIFjV7F4/WiLxULPDz4hUB1Dymz9u18hTD4dT/2W88rhEbWWR23uNVmBSy7/LFKwBL+hXpd8sYbb9R8hZBFHM60C9WcX6xzk4BVUVFBf/rTn+jMmTPKq5RjxoyhhuoqKp87y9I//GAMBASBjBlPUmKbLAABARAAAakJNJyroO9v/5nUPsI55xLgDCzOxMIAARAAAZkJOFbA4tcAt2zZQi+++CLt3btXYaz1EqC6MTqLB0888YRS+seDxatp06Yp68O91iZEAl4TLJKZtR9KGFH3S1KXCPLe/Nmjjz5K5eXlijCnbtYu7PE8Fjvy8vICcarXBTMyu87quKMVsOzyR4+ApSX8Bf/Qq/1Tnyvf4+eee46WLr3YlDX4XENlFwavc5OAtXjxYioqKqKePXvSgw8+qHCpP1NKFbm/k/nPUvjmYAIQsBx8eHAdBDxGgAUsFrIwQMBqAtzEnZu5Y4AACICAzAQcIWBFAsg9qVgU4FIjrSGyj/gznnvNNdfQ2bNnA8JXsOATbEMt8jzyyCM0e/bsRlPM2A8njGjZ41fYvvnmG2VfrSwedRN7Frh4sKihjtPKdWzf6rjZptkMLLv8CXdOI0eOVO4Qi5pdunShmTNn0oABA0JeVzUvsWbPnj2KIMl3kG1p9SIT2VtsWLymKdbxfWRR0oyApRZLgx8w4L2i/TzSz63W55zhuGHDBmrVqhX9+7//u/LzyqPuxHE6tyDXjEmsAYGwBBLSmlPmrLmgBAIgAAKOIMAlhFxKiAECVhOAgGU1UdgDARCwg4CjBSz+S3ufPn3o3nvvbVL6FwyLM1leeuklKiwsDAhBLAawCHHfffcFspW0IKuzYFavXq0pUhi1H6lHEYsHK1eupIKCAkXg4MFljHfccYdSUhU81PZYSOFySBYD7Fon9rc67mgELPbJan/CnRNnVXFGn8gADM6Y07pLfK6vv/564GxYyHrggQeUbKN77rlHU8BiO+zH2rVrA3vxXeDsQS6343VuELCYJwtpPLgsuEePH/8vIAQsO/74h00mkNShI6VPQ3813AYQAAFnEICA5YxzcqKXrXNfopR+A53oOnwGARDwEAFpBSwPnYEloUYSxEJtYnadJU7DCAj8QODEiRP0xz/+kXw+H40dO5aGDBnSiI3vyGGqfG0heIGA5QSSr+xKLR+carldGAQBEAABOwiUzfg11X6xww7TsOlxAplznqfUwUM9TgHhgwAIyE4AApbsJ6TTP7NClNl1Ot3CNBCISKChoUERr7799lvltUGtUmAIWBExYoJJAvz6IL9CiAECIAACTiBQ8YdnqHrdaie4Ch8dRgAClsMODO6CgEcJQMByycGbFaLMrnMJNoQhAYG3336btm7dqvQ/475XiYmJTbyqLdpL55cslsBbuOA2As0GXEvNJ052W1iIBwRAwKUEzi2cT1XvXnz4BQMErCQAActKmrAFAiBgFwEIWHaRjbFds0KU2XUxDg/buZTAp59+Su+99x4lJSUp4lXHjh01I4WA5dILIEFYELAkOAS4AAIgoJtA5euL6Lz/FwYIWE0g4/GnKG3kWKvNwh4IgAAIWEoAApalOONnzKwQZXZd/CLFzm4hcPDgQVq06OJ/hPMLmTk5OSFDu7BjK/6Ps1sOXrI4UgcNobTREyTzCu6AAAiAgDYBCFi4GXYRgIBlF1nYBQEQsJIABCwracIWCICALgL8eiL3vSorK6Obb76ZRo8eHXYdBCxdWDHJBAEIWCagYQkIgEDcCFSvXU0Vzz8Tt/2xsXsJQMBy79kiMhBwEwEpBayqqioqLy93E2fEAgIgoCLw/vvv01dffUX/8i//Qg888EBENjWFn1B1wcqI8zABBIwSSB1+K6UNH2l0GeaDAAiAQFwI1GzaSOWzH4/L3tjU3QQgYLn7fBEdCLiFgJQC1ty5cyFgueWGIQ4QCEGgVatWSt+rzMzMiIwgYEVEhAkmCTS/czI1y7nW5GosAwEQAIHYEoCAFVveXtotfep04n8nYoAACICAzASkFLC4Lw4ysGS+NvANBKInMG7cOOrRo4cuQxCwdGHCJBMEIGCZgIYlIAACcSMAAStu6F2/MQQs1x8xAgQBVxCQUsByBVkEAQIgYBmBwi+raMfRekpL9DWxmZbQ9HtiUmrDBU0f0hpqmnw/ta46pL9pGp+l1p4POT+1trKp/ZqKkPObaXyWWqVdRp16/qymDoMP4gAAIABJREFUnWbnz1jG20uGWtx7P6X0utpLISNWEAABBxOAgOXgw5PcdQhYkh8Q3AMBEFAIQMDCRQABEJCewPp9Plr/ZWihSvoA4uhgWor25mlJDdriXlJ9k+9rCYc8KZR4GEo4VNbYKB5qCYe8Z2oI8ZCFw8uGDISAFcf7ia1BAASMEaj9YjuVzfhXY4swGwR0EICApQMSpoAACMSdAASsuB8BHAABEIhEoPCgjwp2QcCKxAmfGyfw4M3N6MrsROMLsQIEQAAE4kAAAlYcoHtkyxa/fJha+n9hgAAIgIDMBCBgyXw68A0EQEAhAAELF8EuAvcOSqFenZLsMg+7IAACIGApAQhYluKEMRUBCFi4DiAAAk4g4DgBa//+/VRYWKiwvf/++w0xrqiooHfeeSfsmu7du9NNN93UaA6v+/TTT+nUqVPK99u1a0c5OTnUvn17TVv5+fnk8/lo0qRJhvzDZBAAAW0CELBwM+wiAAHLLrKwCwIgYAcBCFh2UIVNJgABC/cABEDACQQcJWCxkFRQUEDnz19snmxUwFKLX6EOR0vAYkGKX0W84oorlGXFxcXK1wkTJlBGRkYjU9u3b6fdu3dT3759aeDAgU64A/ARBKQnsONoHb27tVZ6P+Gg8whAwHLemcFjEPAyAQhYXj59e2OHgGUvX1gHARCwhoCjBKx169YFxCMzAtZnn31GBw8eVISoYcOG6SLIYhSLUuo1QqTq1asX3XDDDY3sLFu2jJKTk2nixIm67GMSCIBAZAIQsCIzwgxzBO68NoVyrkAJoTl6WAUCIBBrAhCwYk3cO/s1v3MycSN3DBAAARCQmYBjBCwhJLVo0cJ0BtaqVavo9OnTSmYUZ0jpGUL0GjRoEPXs2VNZcvToUdqwYQNdcsklNH78+IAZrbl69sAcEACB8AQgYOGG2EUAApZdZGEXBEDADgI1mzZS+ezH7TANmx4ngAwsj18AhA8CDiHgCAHr5MmT9NFHH1FKir/Zrj/riTOgeBgtIczLy6Pa2lq66667mpT+hTqvUKLU4sWLGwlYXN64cuVKyszMbCRqOeQewE0QkJpAUXEdLSlECaHUh+RQ5yBgOfTg4DYIeJRA9drVVPH8Mx6NHmHbSQAClp10YRsEQMAqAo4QsETmFGdB8TDTxJ1FsDVr1igiWFZWFrHgJHppsejEJYJaPavCZWBxM/fRo0crPnFGFmdmjRo1KmRzd6sODXZAwGsEIGB57cRjFy8ErNixxk4gAALRE4CAFT1DWNAmwOWDXEaIAQIgAAIyE5BewAruW2X2FULRt0ocBotWLGZVVVUFhKxOnTrRrbfe2ui89PTAEuKY1nqZDx++gYBTCEDAcspJOc/P0f2TaVD3ZOc5Do9BAAQ8SaDq3aV0buF8T8aOoO0lkPH4U5Q2cqy9m8A6CIAACERJQGoBS/SaYrFJNEWPRsA6dOiQ0mB98ODBjbKkWKTiX1xeqPcVQha/OPuKXyHklxFLS0tpxIgRyL6K8kJiOQhoEYCAhXthF4HhvZNpeB8IWHbxhV0QAAFrCUDAspYnrP1IAAIWbgMIgIATCEgrYHGJHwtDLCrddNNNSokfD7MCVqTDUGdoBffIYl82b94ceAGRSwdzcnIUsUr4I4Sv4Lnc6J0bxgv/I/mBz0EABJoSgICFW2EXgQH+Fwgn+l8ixAABEAABJxCofH0Rnff/wgABqwlkznmeUgcPtdos7IEACICApQSkFbDWrVunCEbctP2GG24IBG2XgMUbcGN2HuoXByPR5v5c5eXlNGHCBCUbS/Tr4nJCfjGRs8h4IDsrEkl8DgKhCRwpqafXPr4ARCBgOYFenRLp3kHNLLcLgyAAAiBgBwEuH+QsLAwQsJoABCyricIeCICAHQSkFLBE3ynOXho/fnyjuO0UsPLz8xUxKlg0CwVe+MkZVtwAXpQ8qnthafXQsuMgYRME3EwAApabTze+sUHAii9/7A4CIGCMQPnsx6lm00ZjizAbBHQQaJ37EqX0G6hjJqaAAAiAQPwISClgiSwmvVj0Zkxxs/WWLVsqmVJaY9myZUpDdxajWJSKNHg+j0mTJilfRcP5YAGMM7u0xLhI9vE5CIDARQIQsHAT7CLQoXUCTbsl1S7zsAsCIAAClhKAgGUpThhTEWjzch4ld+0BJiAAAiAgNQEpBawNGzYQ95LSGtwTi7OkeLAoxENPj6m8vDyln5bIlgq2zfu98847yreHDRsWsWfV559/TkVFRY3KDYWAFSyoQcCS+mcAzjmAAAQsBxySQ11M87e/mnV7mkO9h9sgAAJeI1B67wSqO3XCa2Ej3hgQgIAVA8jYAgRAIGoCUgpY4aIyW0LIDeFPnToVMhNKiE/ct0pkVIXyg8WulStXEr+OqC5xFKIWMrCivpcwAAKNCJypbKDcghpQAQHLCUDAshwpDIIACNhIAAKWjXA9bjorbyUlte/gcQoIHwRAQHYCnhGw1MKXeDFQHI4Qnvj3esoRQ2VaiR5Y/Erh6NGjFfPogSX7jwD8cwKB6toGmrsCApYTzsqJPs66PZXSUhKc6Dp8BgEQ8BiBkhHXeSxihBsrAhCwYkUa+4AACERDwJUCluihFSxUbd++XRGUeHCmVfPmzamqqkrpe8UjVHmhGjD30VqzZg2pG7WrP8crhNFcR6wFgdAEZr1dDTwgYAuBabc0ow6tE22xDaMgAAIgYBWBupMnqHTKBKvMwQ4INCLQdsXfKSFdu08wUIEACICALAQ8JWAxdM7EOnz4MJWWlio9sVJSUigrK4u6du1KPXv2jHgu69ato+LiYho1ahS1b9++yXwuL9y2bZsyh+1zNlbv3r0j9tSKuDEmgIDHCcxdUU3VtR6HgPBtIfDgzc3oymwIWLbAhVEQAAHLCPgOH6Azj06xzB4MgYCaQPZHWwAEBEAABKQn4DgBSy9RzoRiYeqmm27SuwTzQAAEJCYwz98Dq8zfCwsDBKwmMLp/Mg3qnmy1WdgDARAAAUsJ1GzaSPwKIQYI2EEAApYdVGETBEDAagKuFLBEvys9/aysBgp7IAAC9hBY8GENnSiDgGUPXW9bHd47mYb3gYDl7VuA6EFAfgJV7y6lcwvny+8oPHQcAS4d5BJCDBAAARCQnYArBSx+cZBfCET2lezXD/6BgH4Cr318gY6U1OtfgJkgoJNAr06JdO+gZjpnYxoIgAAIxIdAxR+eoep1q+OzOXZ1NYGkdh0oa8lKV8eI4EAABNxBwJUCljuOBlGAAAioCeRvraWdR+sABQQsJ8D9r7gPFgYIgAAIyEyAywe5jBADBKwmkNy1B7V5Oc9qs7AHAiAAApYTgIBlOVIYBAEQsINAwa5aKjwIAcsOtl63mZZCNOv2NK9jQPwgAAKSEyi9dwLVnTohuZdwz4kEUvrlUOvc/+dE1+EzCICAxwhAwPLYgSNcEHAqgfX7fLT+S59T3YffkhOYdXsqpaUkSO4l3AMBEPAqgYZzFfT97T/zaviI22YCze+cTOlTp9u8C8yDAAiAQPQEIGBFzxAWQAAEYkAAAlYMIHt4i2m3NKMOrRM9TAChgwAIyEzAd/gAnXl0iswuwjcHE4CA5eDDg+sg4DECELA8duAIFwScSmCHv//Vu/4+WBggYAeB0f2TaVB3vERoB1vYBAEQiJ5A9drVVPH8M9EbggUQ0CCQ8fhTlDZyLNiAAAiAgPQEIGBJf0RwEARAgAkUFdfRkkIIWLgN9hAY1D2JRvf3N8PCAAEQAAEJCVS9u5TOLZwvoWdwyQ0EMuc8T6mDh7ohFMQAAiDgcgIQsFx+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+UsIy/ylhBggYAeB4b2TaXgfvERoB1vYBAEQME8ADdzNs8PKyASS2nWgrCUrI0/EDBAAARCQgAAELAkOAS6AAAjoI8BN3LmZOwYI2EGgV6dEundQMztMwyYIgAAImCaABu6m0WGhDgLJXXtQm5fzdMzEFBAAARCIPwEIWPE/A3gAAiCgk0DBrloqPFinczamgYAxAmjkbowXZoMACMSGABq4x4azV3dJHTyUMuc879XwETcIgIDDCDhGwNq5cyetWrWKCgsLae/evQHMgwcPpltuuYVuv/12ys7Otgz//PnzKTc3l9j+8uXLG9k9dOgQPffcc/Tqq69atp/bDIXjF+tYtc4rnH8lJSXK+RYUFFB5ebni7tVXX63cO637EOt4vLzf+n0+Wv+lz8sIELvNBKbd0ow6tEYfLJsxwzwIgIBOAg2n91HNJ09S7ZcNVL3hhM5VmAYC+gk0v3MypU+drn8BZoIACIBAHAlIL2CxmLBw4UJ65ZVXGolW/Jtjx47RN998o3z/sssuU+YNGDDAEpzhBI5OnTopexQXF1uylxuNyCRgaZ1XOP8eeughWrNmjXIsLFjxyMzMVL4HASu+t7WouI6WFNbG1wns7moCo/sn06Du6IPl6kNGcCDgIAL1x16k+gMzAh43JA6mhqp0qtmZBEHLQecos6sQsGQ+HfgGAiAQTEB6AWvkyJFK5gsLCE8//TRNmjSpUQycXTNt2rTAnPfee4+6desW9UlDwIoaoTQGjAqOvXr1UjKvWDQdM2aMNHHAEVL6X3EfLAwQsIsA+mDZRRZ2QQAEzBCo2z2RGkpWhV6a0pnqa3pQ3fct6cKuC3Rh+3dmtsEaDxPIePwpShs51sMEEDoIgICTCEgtYAkRicWrN998M2R2FWdpjR8/XsnGGjVqlCWlfRCwnHSNw/tqVMAS89966y0aMmSIe0C4IJLq2gaau6LGBZEgBFkJoA+WrCcDv0DAmwR8m/z/U7b6n/qDT2pFDQ1XU11Za5Qd6qfm6Znc/4r7YGGAAAiAgBMISCtgsSjVv39/hSGLScGZV8Fwly1bRi+88AINGjRI6V0lRqRStlCfa31ffC94bxY6tm3bFrJnlohBq6eWsDljxgxi4YSzzDj7h3suLViwIJBNxplmL730UqO+TCzW3XHHHYazhLRsiV5iDz/8cNh7q9ePSNz12gk+R+bEYqWaBZeP8rk/8cQTjfqgGT2vu+++mzZt2tQkft6TR6ieaPzZ+++/T3/7298CpYd8fk8++aSy7p577mlSehiJT6TPjfJzwh9Gen2c9Xa13qmYBwKmCMwYnUptWiaYWotFIAACIGAVgYYzG6lux4iozXHZIQStqDG61kBW3kpKat/BtfEhMBAAAXcRkFbAWrRokSLmcPZVUVGRaeqRhAAjAhaLZPn5+QGRQ/RHmjlzJm3YsCEqAUs0CeevPFjE2rx5s/LPvK8QtpjHNddcQ2fPng00s588eXIj0S4cLG6G/4tf/EKxz8JPly5dGtkK1+OJ/Zg+/WKTR+GHug/ZI488QrNnz1Y+D8fdTDzCHot2LDKx/4K/EJ2YXV5eXkDEMnpec+bMoX379gXOl+21atWKJk6cqPQ7CyVgqYUywXTPnj2Kj3w2S5cutVTAMsPP9A+QhAvnFdRQWWWDhJ7BJbcQQB8st5wk4gABZxOo//oZqj/yrPVBpORQ/blsqjvbjGo+Pke1h8us3wMWHUEgIT2D2q74uyN8hZMgAAIgwASkFbA460XrL/5Gj81KAUvsbbQpeDhBRy1+qAUgzkDjVxU502bcuHGKGMJMhIDENj/55BN69NFHlc/0ZKnxGtGgPNiWWtjS6v3EfgwdejG9OHitWthavXq1UuoZirvZeNScgrPT1L6z0BecRWb0vLRKCEPFw2fAGVbijEWmIJ/flClTAiJjsDBo9l6a5Wf050bm+dwDi3thYYCAXQTQB8susrALAiBghABnX3EWlu0DZYe2I5Z1g+SuPajNy3myuge/QAAEQKAJAWkFLFHOFSyWGD1Ds0KB0R5Y0e7DcWm9aiiEvFC9vYR4xJk/ImMrHKNw/Z04A+mDDz6g//zP/2xSshlJUOTPudn+Aw88oKwNxcNsPGoBa+PGjU0a9bPvLLxpZaPZKWAJQVBrXxaxuIeWyBZbvnx54GjM3hez/Iz+3Mg8v2BXLRUerJPZRfjmcALcB+s3Y1IpLQVlhA4/SrgPAs4l4Csj38bsuPmPssO4oY/pxmm3jqWM/34qpntiMxAAARCIhgAELH9/rXC9qbRK6owKInxARkoV1Qeq50U84Y/Ifgp3IYQwyFlMjz32mO7+WTfeeKPSJF/vy3yh4jUbj7DHfq9du7ZJiFYKjkYysCI1fBfCmlUZWGb5RfOHhGxr1+/z0fovfbK5BX9cRuDOa1Mo54okl0WFcEAABJxCgF8e5BcIpRk/lB3WHmpG1ZtOU/3pKmlcgyPmCTS/czKlT73YHgQDBEAABJxAQHoBS11WZwao2UwXKwWRaAQsIZCIfkxaDEQPKD2v5qlL3tgW97ISDdwHDhzYJLNJ7BdJqAn2KxQ/s/GYPUf2y6jgqFfAUpdVamXP8d7c3J3vsFUClll+Zn52ZF1TVFxHSwprZXUPfrmEwAC/eDXRL2JhgAAIgEA8CLB4xSKWtOOHskPfySzyfV1H1RtOSOsqHAtNAC8Q4naAAAg4jYC0AlaozBWjgM0KH7IJWHri1iNgsR0WsV5//fXAi3lq21wKF/yaXygRKJxPkQQso/GYPUc7BSy1GBhKwBJzrBawjPLTM98pc7j/FffBwgABOwlwGeGs29Ps3AK2QQAEQCAkAd+mbkTV/3QUIZQdOuq4FGdb575EKf0GOs9xeAwCIOBZAtIKWKK3k95XCLnf0Pjx42nQoEFK82xuJM7DrPAhm4C1a9euwOt6Vt5WzhDatm2b0vuKSwR5hCub1CuSRRKwjMZj9hztFLD4zvXv319hFmsByyg/K+9MvG1V1zbQ3BU18XYD+3uAwIzRqdSmJfpgeeCoESIISEWgoeILqtvyE6l8MuUMyg5NYYvloqy8lZTUvkMst8ReIAACIBAVAWkFLHUDbD0v7KlfwlM3+Y4kfJjpUWS0JI1PyMw+vE5Pz6OoboBq8aJFi4hf8dMSZCL1wGL+vJYzuGbPnh1SODQbT6RztFJw1FtCqD6fUMKe2d5noe6LWX5W3RFZ7MxdUU3VqCKU5Thc68fo/sk0qHuya+NDYCAAAnISqD/2ItUfmCGnc9F45S87rK8dSHXft6QLuy7Qhe3fRWMNa6MkkNSuA2UtWRmlFSwHARAAgdgSkFbAYgziL/+chfXee++F7M+kFruCX4MTokyo5t9CmDFS4qUlYNmxDzOI9Pqf6MPE8S1YsCAkI7a1c+dO+v3vf0979uyhoqKiJjctXE+nSK/fiebwLGI9/PDDEV8h1MryYodCxSOrgBWJS6j7Zfa+WHkfYvtHjbW7Lfiwhk6UNVhrFNZAIIgAyghxJUAABOJBoG7HCGo4szEeW8d8T5Qdxhx5YMPkrj2ozct58XMAO4MACICACQJSC1gsTHE54N69e5Vm4yyOTJo0qVGY3GPof/7nf5Tyt8suu4xWrVrVqNROLcqoM7nY9nPPPUdLly5V7JkRsNSZXnbsI0SnsWPHKj4G96fiPadNm6bwCSUIBd8JIaho9boKJ46o4xMilbAtxBg+Iz6P7OzskAIWi2hm4rFCwNKbmWckA4u5jBs3jsrLy5X7yeIdj0j3y+x9McvPxJ8NUi8p2FVLhQfrpPYRzrmDAMoI3XGOiAIEnELANeWDZoGj7NAsOcPr0m4dSxn//ZThdVgAAiAAAvEkILWAJYQAFmnES3ssklxzzTUKM84kYuGAR7gMJCHMiHmtWrUKrOUX4l555RVDAtbIkSMV0YgFsy5dutDMmTOVnltW7yMuhro8UsR/9uxZxQcRU15enq4eWerG41os+XtvvvlmoIeY+nKq/RCxHzt2LNA7izmOGTNGWRJOcDITTzQCltZ5bdiwgXJzc3X3+9Ibj+Ai7ibfy1ACo5n7wmzN8ON1IkuO950+/ccnk9V3QqsUMtrP7fgDbsfROnp3K2oI7WALm40JDO+dTMP7oIwQ9wIEQCA2BOq/fobqjzwbm82csEtKZ6qv6YGyQxvOqvmdkyl96o//PWjDFjAJAiAAApYTkF7AEhGLl/P27dsXEExYbOHMo1tuuaVJZlYwKRYg1q5dGxB9Ro0apWQvVVRU0D333GNIwOIsGH6pTwhI6swbK/dRx8AZOy+99BIVFhYG4mdxhMWZ++67T5d4Jeyx/yx4qW2x8HLbbbfR1KlTw9oSawsKChTxUJwBsxSN8yMJWPy50XiiEbC0zovP3SoBi+PhPbiEk4VW5sJn89hjj9H+/ftD7iM4GbmX4gyN8nObgIWXCC3/dwEMhiCAMkJcDRAAgVgScOLrg7Hkw3uh7NAa4plznqfUwUOtMQYrIAACIBAjAo4RsGLEA9uAgKUEIglvlm6mwxhnYd1www2NMrB0LJNuCl4ilO5IXO0QyghdfbwIDgSkIdBQsorqdk+Uxh+nOMKCVkNVOtUeakbVm05T/ekqp7geVz/xAmFc8WNzEAABkwQgYJkEh2UgoIeATAKWKAUM9WKinnhkmjOvoIbKKtHIXaYzcasvA65IoonXprg1PMQFAiAgCQEWr1jEwoiSAMoOdQFsu+LvlJCeoWsuJoEACICALAQgYMlyEvDDlQRkErAeeugh6t27t+Ozr8RFWVJ4gYqK6115bxCUXARQRijXecAbEHAlAV8Z+TZ1J/J/xbCeAMoOGzPFC4TW3zFYBAEQiA0BCFix4YxdPEpAJgHLbUewfp+P1n/pMxVWYsMFSmmopJrENqbWY5H3CNzpz8DK8WdiYYAACICAHQTqj71I9Qdm2GEaNjUIeL3sEC8Q4scCBEDAqQQgYDn15OC3IwhAwLLvmIqK62hJobGXCFm4yrqwlzJ8X1Niw8W1FclX0vepOVSf0Mw+Z2HZ8QSuzE6kB2/GHXH8QSIAEJCUQN2OEdRwZqOk3nnALY+VHWY8/hSljRzrgYNFiCAAAm4jAAHLbSeKeEDAIwTMNHJvW7ODWtXub0KoKulSOt78Zx4hhzDNEkAzd7PksA4EQCAcgYaKL6huy08ASTICbi47xAuEkl02uAMCIKCbgJQC1qlTp6i8vFx3EJgIAiDgTQLcB+uCzirCVDpPlyXuDQnqZNpPqTK5szdBImpdBAZ1T6LR/dHMXRcsTAIBENBNoP7rZ6j+yLO652NifAiIssOanUlUveFEfJywaFc0cLcIJMyAAAjEnICUAtbcuXMhYMX8KmBDEHA3gVatWlHHjh1DBlna7Go60+wad0NAdFERQDP3qPBhMQiAQAgCvk3diKr/CT5OI+DQskM0cHfaRYO/IAACagJSCljLli2DgIV7CgIgEJHA9xX1dPZ8xGnKhPS0ROp0SXLIyd+l3kAVKVfqM4ZZniWAZu6ePXoEDgK2EGgoWUV1uyfaYhtGY0wgqRU1NFxNdWWtqfbLBmmztJrfOZnSp06PMRxsBwIgAALWEJBSwLImNFgBARBwO4HCgz4q2KWvhpAbuHc5/wEl+18fDB71CSlKDyy8Suj2GxN9fB1aJ9C0W1KjNwQLIAACIOAngObt7r4GMvbRQgN3d985RAcCbicAAcvtJ4z4QMDFBIy+RNi87jvqWPX3RkRYvPq+2UBkX7n4nlgdGpq5W00U9kDAmwT41UEWsDA8RCDF/+rxuWyqO9uMaj4+R7WHy2IefJuX84jLCDFAAARAwIkEIGA58dTgMwiAgELAzEuEqfVnqIXvW0qtLyNfQktFuELmFS6UHgKp6bXka1tC2ZkJ9G89UW6qhxnmgAAIhCbApYNcQojhYQIxLjtMSM+gS/JWEH/FAAEQAAEnEoCA5cRTg88gAAIBAgs+rKETZQ0gAgK2EUhvW0nl6aX0VdUZqvTVKfu8PiiH2qWhlNA26DAMAi4n0FDxBdVt+YnLo0R4ZgjYWXaIBu5mTgRrQAAEZCLgCAHrs88+o1OnTgUau7do0YI6depE/fr1o4wMY/8HYf/+/XT48GEqLS2l2tpaSklJoUsvvZT69u1L7du31zybiooK+vTTTxUfeLRr145ycnJCzs/Pzyefz0eTJk2S6azhCwi4kkDBrloqPHhRVMAAAasIJDero7TMajqc9i19U9X0pYBbOmTTb3r5Xw7DAAEQAAETBOq+fJAaTrxuYiWWeI7AD2WHtYeaUfWm01R/uso0AjRwN40OC0EABCQhILWAxcLRunXrAsLVJZdcomA7ffq08jUzM5NuvfVW3SLW9u3baffu3cpaFq54fVVVFZ0/f175fa9evWjgwIFNjoYFqfLycrriiiuUz4qLi5WvEyZMaLK32IMFMS1bkpw73AAB1xAw2gfLNYEjEFsIsHCV2P57OuYvMdUSrtSbIgvLliOAURBwPQFkX7n+iO0N8IeyQ9/JLPJ9XWfotUM0cLf3aGAdBEDAfgJSC1gFBQVK1hMLTYMHDw5kPJ08eZI2btyoCE/du3enm266KSIpzrwqLCxU5nH21o033hgQn4ToxCLWiBEjGmVWseDFn7N4NWzYMGW9mM+C1w033NBo72XLllFycjJNnIgnkSMeCiaAgAUEzPTBsmBbmHAZAdHfak/V94EywUghIgsrEiF8DgIgoEUA2Ve4F1YT0Ft2mJW3kpLad7B6e9gDARAAgZgRkFbAOnr0KG3YsEHJjNLKdBLCEotbesQiIYZxFtf48eObAOYyxYMHDyqgbuJ1AAAgAElEQVTiFmd1iSG+P2jQIOrZs6fybeFbsC2tuTE7SWwEAh4mMK+ghsoq0QfLw1fAdOjc36oq/SwZEa7UmyELyzR6LAQBTxJoqP4n1f3D3/vKF/vX5zwJ3KtBa5QdcuP2tisav8TsVTyIGwRAwLkEpBWwWLxioUid+RQN5ry8PKXnFZf1cXlf8OCsrjVr1iiC2ZQpU8IKWPzh4sWLSS1gcbnjypUrlWwxLYEsGt+xFgRAIDwB9MHCDTFCIFJ/KyO2kIVlhBbmggAI1B+YQfXHXgQIEIgtAX/ZYX3CBGo29LXY7ovdQAAEQMBiAtIKWKtWrVJ6Xakzn6KJnQUnHuHsiTmjRo0KlBGGy8DiZu6jR49W7ArBTb02Gn+xFgRAQD8B9MHSz8rLM1m4Sml3ho42nI7Y30ovp/TkJFp4XT+8SKgXGOaBgIcJIPvKw4cvQeiJXR6jxB65EngCF0AABEDAPAFpBSwhJt111110/Phx5eVA8QogZzmxeKSn95VAE0nAEhlYwSKXnh5YYm1w+aH5Y8FKEAABIwTQB8sILe/NZeGqoeMp02WCkYghCysSIXwOAiDABOq/fobqjzwLGCAQFwJJffMpIbtpG5W4OINNQQAEQMAkAekFLC73YxFJvBrIZYD8IiCPUP2stFiIHlihRCaRaRUsYPHvtV4hZH84+yojI4PYdmlpaZMG8CbPBMtAAARMEEAfLBPQXL4k2v5WRvCgF5YRWpgLAh4k4O955dvUHb2vPHj0UoSc3JqSBx8k8n/FAAEQAAEnE5BewGK4wa8G8ouCW7duVXpamXmFMPj1QBbI+Bfb0xKwuL/V5s2bqbi4WPmcs79ycnKUMkPxuqHwI3gui2wswnEvLwwQAAH7CORvraWdR+vs2wCWHUOAhavDad9aViaoJ/BB2Vk0+5qLD31ggAAIgEAwAfS+wp2IJ4GENkMpKeejeLqAvUEABEDAEgLSC1ihsqy2b98eyMxSN10PR0WdZdWiRQtq3rw5VVVV0fnz5xWRrLq62nDfLe7VxRlh4qVE0buL7fEe3Iiex4gRIwJ9tSw5ORgBARBoRGCHX7x61y9iYXiTAJcJpmaX09cJ38VUuFLTXnhdX+qa3tKbB4CoQQAEQhJoOLOR6naMACEQiBuBxCt/S4lXPRW3/bExCIAACFhFQHoBKzhbSh14pL5WWpA404pFJW4Qz4P7aXF2FL9OuGzZMkXMGjZsmK6MKdEfizOseD3b5Wbu6jJFrR5aVh0e7IAACPxIAH2wvHkbWLhKbP89HfCdppKamrhCaJeWSlxKiAECIAACagIsXrGIhQEC8SKA/lfxIo99QQAErCYgrYCVl5enlPTpeTXQipcKufTvnXfeUfjef//9ujiz4MVj0qRJyleR4RUsurHQZqRfl67NMQkEQKAJgbkrqqkaSVieuBmx7G9lBOhvenUjbuqOAQIgAAJMoP7Yi8TlgxggEDcC6H8VN/TYGARAwHoC0gpYoul6uB5XIgNLb8ZUOHyiJJEzsiZOnBiR9Oeff05FRUWNBDYhYAULahCwIuLEBBCwhMBrH1+gIyX1ltiCETkJsHBV3OIkFddUUqVPvp5n6clJlD/kOjnhwSsQAIHYEkDj9tjyxm6aBPjlQc7AwgABEAABNxCQVsASghL3kRKv/amBqz8XGVDhDkSIS6EEMfHSYLiSRWGfs7VWrlyplB+OH//jc7RC1EIGlht+NBCDEwms3+ej9V/6nOg6fA5DgMsE0zKrY96Y3eyhTLmyM913ZRezy7EOBEDAJQTQuN0lB+nwMND/yuEHCPdBAAQaEZBWwGIvRU8qfvXvpz/9KWVkZCjOq18hFP2nIp2reC0wJSWFbrrppkCPK/WrgSyWGRHDgjOtRA8s9pdFNx7ogRXpZPA5CFhHAH2wrGMpgyWZ+lsZ4cFZWAuv60fcEwsDBEDAmwSUxu277yLyZ2FhgEA8CfDrg/wKIQYIgAAIuIGA1AIWC0L/+Mc/lMbqPLiPFPfF4lf/eKibpasPQ7wEGJxttW7dOiouLlamcvYUi1lsi20GC1uhDvfkyZO0Zs2aiHvjFUI3/HggBicSmFdQQ2WVDU50HT7/QCA1vZZ8bUtoT9X3UpYJ6jmovq0z6fmcPnqmYg4IgIALCaBxuwsP1Ykhcf+roSVO9Bw+gwAIgIAmAakFLPaYM6S++OILRXhSC1ksEPHLf1ojlIDFc7n0kIUxIYJx1hXb6tevXyDDK9xdESLYqFGjqH379k2msr/btm1T/GVhjLOxevfuretVQ9xREACB6AkU7KqlwoPy9UaKPjL3W5C1MbtZ8rOv6UmDsrPMLsc6EAABhxJA43aHHpwL3Ub/KxceKkICAY8TkF7AMns+LGJlZWUp5YIYIAAC3iFQVFxHSwrxFKFTTtxp/a2McEUpoRFamAsCLiGAxu0uOUh3hIH+V+44R0QBAiDwIwFXClii31VwjyocPAiAgPsJoA+WM85Y9Lc6Vl9G31RdLBN34+AMLM7EwgABEPAGgfqvn6H6I896I1hEKT2BpMGHKCHtcun9hIMgAAIgoJeAKwWsgoICpccVsq/0XgPMAwF3EXjt4wt0pKTeXUG5JBoWrho6nnJ0fyujR4FSQqPEMB8EnEmgoeIL4t5XaNzuzPNzm9cJ6f0o6fptbgsL8YAACHicgCsFLI+fKcIHAc8T2HG0jt7dijJCmS6C2/pbGWHLpYT5Q64zsgRzQQAEnEbAXzpYt30ENZz7wmmew1+XEkjs8hgl9sh1aXQICwRAwKsEIGB59eQRNwi4mADKCOU5XBauDqd96+oyQT20UUqohxLmgIBzCdQfmEHcvB0DBGQhkJTzESW0GSqLO/ADBEAABCwhAAHLEowwAgIgIBuBeQU1VFbZIJtbnvCHywRTs8vp64TvPC9cqQ/8+QF9qG+bTE/cAQQJAl4igFcHvXTaDok1uTUlDy1xiLNwEwRAAAT0E4CApZ8VZoIACDiIQMGuWio8WOcgj53vqmjMvqvmFFX6wD74RPEqofPvOCIAgWACDdX/pLp//AR9r3A1pCKQkD2ekvrmS+UTnAEBEAABKwhAwLKCImyAAAhIR6CouI6WFKIPViwOxsv9rYzy7ds6k57P6WN0GeaDAAjISID7Xu2+ixrObJTRO/jkYQIsXrGIhQECIAACbiMAActtJ4p4QAAEAgTmrqimamhYtt0IFq6KW5ykA5Xltu3hRsO/7n4F3dGlgxtDQ0wg4CkC9V8/Q/VHnvVUzAjWAQS4fHDwQSL/VwwQAAEQcBsBCFhuO1HEAwIgECCQ73+JcKf/RUIM6whwmWBaZjUas0eJFP2wogSI5SAQZwINJauo7ssHUToY53PA9k0JoHwQtwIEQMDNBCBgufl0ERsIeJzADr949a5fxMKInoDob3XAd5pKamqiN+hxC9wP66+Dcig9OdnjJBA+CDiQgL900Md9r/z9rzBAQDYCiVf+lhKveko2t+APCIAACFhCAAKWJRhhBARAQEYC1bUNNHcFxJZoziY1vZZ8bUtoT9X3aMweDUiNteiHZTFQmAOBGBGo2z2ROAMLAwRkJJA0+BAlpF0uo2vwCQRAAASiJgABK2qEMAACICAzgXkFNVRW2SCzi1L6xv2tytNL6auqMxCubDwh9MOyES5Mg4ANBOqPvUj1B2bYYBkmQSB6Agnp/Sjp+m3RG4IFEAABEJCUAAQsSQ8GboEACFhDAGWE+jmiv5V+VlbORD8sK2nCFgjYR6Ch4guq2zECfa/sQwzLURJA+WCUALEcBEBAegIQsKQ/IjgIAiAQDQGUEUamJ/pbHasvo2+qzkdegBmWEuB+WH/I6UNd01taahfGQAAErCMA8co6lrBkHwGUD9rHFpZBAATkIAABS45zgBcgAAI2EsBrhNpw0d/Kxktn0HS7tFRaeF1fNHU3yA3TQSAmBNC0PSaYsUl0BFA+GB0/rAYBEHAGAQhYzjgneAkCIBAFAZQRNobH/a2q0s+iMXsUd8qOpWjqbgdV2ASBKAn4xau6Lx9E0/YoMWK5/QRQPmg/Y+wAAiAQfwIQsOJ/BvAABEDAZgIoIyRCfyubL5lF5gdlZ9Hsa3paZA1mQAAEoiWAFwejJYj1sSKA8sFYkcY+IAAC8SQAASue9LE3CIBAzAh4tYyQhauUdmfoaMNp9LeK2W2LbqPf9OpGt3TIjs4IVoMACERNgF8b5FcHMUBAdgIJ2eMpqW++7G7CPxAAARCImgAErKgRwgAIgIATCBQV19GSwlonuGqJjyxcNXQ8hTJBS2jG3ghnYXE2FgYIgEB8CLBwxQIWBgg4gUBi79coscMvneAqfAQBEACBqAhAwIoKHxaDAAg4icC8ghoqq2xwksuGfUV/K8PIpF3w/IA+1LdNprT+wTEQcCuB+hOvXxSv/P2vMEBAegLJrSl58EF/r4DW0rsKB0EABEAgWgIQsKIliPUgAAKOIVCwq5YKD9Y5xl8jjrJwdTjtW5QJGoEm+dz05CT6Q04f6preUnJP4R4IuIdAQ8UXVLdjBMQr9xyp6yNB+aDrjxgBggAIqAhAwMJ1AAEQ8AyBE2X1tODDC66Jl8sEU7PL6euE7yBcueZUGwcCEculB4uwpCTQUP1Pqtv+MyL/VwwQcAoB7n3FIhYGCIAACHiBAAQsL5wyYgQBEAgQcEMZIQtXie2/pwO+01RSU4PTdTkBiFguP2CEJwUBiFdSHAOcMEoA5YNGiWE+CICAwwlAwHL4AcJ9EAABYwScXEaI/lbGztpNsyFiuek0EYtsBCBeyXYi8EcvAZQP6iWFeSAAAm4hAAHLLSeJOEAABHQRqK5toLkrnJW1xMJVcYuTVFxTSZU+d/bw0nV4Hp/ULi2VFl7Xl9KTkz1OAuGDgHUElJ5XuyeibNA6pLAUQwIoH4whbGwFAiAgBQEIWFIcA5wAARCIJQEnlBFymWBaZjUas8fyYjhgL4hYDjgkuOgYAhCvHHNUcFSLQNrl/tcHD4ENCIAACHiKAAQsTx03ggUBEGAChQd9VLDLJyUM9LeS8likcopFrOf9rxPyVwwQAAFzBPDaoDluWCUPgcQrf0uJVz0lj0PwBARAAARiQAACVgwgYwsQAAG5CMhYRpiaXku+tiW0p+p7lAnKdV2k9AY9saQ8FjjlEAIQrxxyUHAzNAF/8/ak67dRgj8LCwMEQAAEvEQAApaXThuxggAIBAjkb62lnUfj308KjdlxKc0SgIhllhzWeZkAxCsvn757YkfzdvecJSIBARAwRgACljFemA0CIOASAifK6mnBhxfiEg36W8UFu2s3fX5AH+rbJtO18SEwELCKQMOZjf6G7XcR+cqsMgk7IBAXAmjeHhfs2BQEQEACAhCwJDgEuAACIBAfArFu5i76Wx2rL6Nvqs7HJ2js6koCs6/pSYOys1wZG4ICASsIQLyygiJsyEAgIb2fUj6IAQIgAAJeJAABy4unjphBAAQUAjv8JYTv+ksJ7R4sXDV0PIX+VnaD9rj93/TqRrd0yPY4BYQPAk0J1J94neoPzEDmFS6HKwigebsrjhFBgAAImCQAAcskOCwDARBwPgFu5j7v/RqqtknDQn8r598Rp0Uw5crOdN+VXZzmNvwFAXsI+EsF679+luqPvWiPfVgFgVgTQPP2WBPHfiAAApIRgIAl2YHAHRAAgdgSKNhVS4UHrW3mzsLV4bRvUSYY26PEbj8Q6Ns6k57P6QMeIOBtAn7xqu7LB6mhZJW3OSB6VxFA83ZXHSeCAQEQMEEAApYJaFgCAiDgHgKchTV3RU3UAXGZYGp2OX2d8B2Eq6hpwkC0BLqmt6TZfXtSu7TUaE1hPQg4joDy0uDuiUTV/3Sc73AYBMIRSMr5iBLaDAUkEAABEPAsAQhYnj16BA4CICAILCm8QEXF9aaAiMbsu2pOUaXP2kwuUw5hEQj8QCA9OYlmX/MveKEQN8JTBNCs3VPH7alg0bzdU8eNYEEABEIQgICFqwECIOB5AmaauaO/leevjWMA/Lr7FXRHlw6O8ReOgoBZAvVfP+Pvd/VHNGs3CxDrpCaA5u1SHw+cAwEQiBEBCFgxAo1tQAAE5CYwr6CGyiobIjrJwlVxi5N0oLI84lxMAAFZCLCAxUIWBgi4kgD3u/K/Mtjgf20QAwRcScDfvD158EEi/1cMEAABEPAyAQhYXj59xA4CIBAgsH6fj9Z/6dMkwmWCaZnVaMyO++JYAu0aqmj+qXxqe9vjRFkQshx7kHC8CQHud1XPzdrPfQE6IOBaAsi+cu3RIjAQAAGDBCBgGQSG6SAAAu4koNXMXfS3OuA7TSU10Td6dyc5ROUEAguPLaau21+96Oq9i4mu/5UT3IaPIBCWwPHSnXTpnltRMoh74noCSddto4SMfq6PEwGCAAiAQCQCELAiEcLnIAACniGQv7WWdh71vyaYXku+tiW0p+p7NGb3zOm7N9CnTn9Agz99tnGAfSdcFLKaoxzFvSfv3sgqaitp0d7l9NaB92lh53M0oPrv7g0WkXmeQEL2eErqm+95DgAAAiAAAkwAAhbuAQiAAAj8QOBEWT398eBh+qrqDIQr3ApXEBha+y3NXP8oJVSVNY2HxSsWsVjMwgABhxDY/t0+mrPlT3SiskTxOCOlBb3b5kNKr//eIRHATRAwRiAp5yNKaDPU2CLMBgEQAAGXEoCA5dKDRVggAALmCEzdspsOn6s0txirQEAiAtz3atGW6ZR6Ynd4r27+D6I7/69EnsMVEGhKQGRdrT7yMfE/q0dOm060IGkhsIGA6wgg+8p1R4qAQAAEoiQAAStKgFgOAiDgLgIsXrGIhQECTiew+PCL1HHPMn1hdOpPNOXPRPwVAwQkI8BZV/N3LqYDZUdDevZfndvQ3dV/kcxzuAMC0RHg0kEWsTBAAARAAAQuEoCAhZsAAiAAAkEEkIWFK+F0App9r/QExZlYnJGFAQISEAiXdaXl3hsdj1O3C1sl8BwugED0BBLS+1HS9duiNwQLIAACIOAiAhCwXHSYCAUEQMAaAoUlpTRnz35rjMEKCMSYQNi+V3p8QTaWHkqYYzMBPVlXwS5wP6x1rd6y2TOYB4HYEEjskUuJXR6LzWbYBQRAAAQcQgAClkMOCm6CAAjElsAvC3fQqeqa2G6K3UAgSgK6+17p2YczsUbNxkuFelhhjmUEjGZdBW88NLsLPdfwJ8v8gSEQiAuB5NaUPPggkf8rBgiAAAiAwI8EIGDhNoAACICABoEPT5TQvKJDYAMCjiLwVtHvKGt/gbU+o6zQWp6wFpJA8AuDZlH9tnNzGl291OxyrAOBuBNIvPK3lHjVU3H3Aw6AAAiAgGwEIGDJdiLwBwRAQBoCyMKS5ijgiA4Cpvte6bCtNHdHk3c9pDDHBAEz5YKRtkE/rEiE8Lm0BJB9Je3RwDEQAIH4E4CAFf8zgAcgAAKSEkAWlqQHA7eaELijej89unE6JVSV2Uvn+l9dLCvMusLefWDdEwT4VcG3Dqym1Uc+tjzeDi2y6N0Wiy23C4MgYDcBZF/ZTRj2QQAEnEwAApaTTw++gwAI2E4AWVi2I8YGURLoU1dKuR/dZ794pfaTRSz+hQECJghE2+dK75boh6WXFOZJQ8CffcUvDyakXS6NS2YdOXToEB0/ftzw8l69etHZs2eVtRkZGTRgwADDNtQLSkpKqKioSPlWx44dqVu3bhHtqdewP9nZ2WHX8PxIcyJuigmOIyDuuBX31HHBx9FhCFhxhI+tQQAE5CeALCz5z8jLHnLT9he+mm993ys9UDkLi0UszsrCAAEdBFi44myrRXuXE/9zLMYfOjfQT6tXxWIr7AECURNwU/bV/PnzKTc31zCTt956i7Zt26asHTx4MC1fvtywDfWCGTNm0NKlS+nqq6+mvLw8XULT3XffTZs2bVLMRFq3bNkyeuGFF2jz5s1R+YnFziMg7rgV99R50cfPYwhY8WOPnUEABBxCAFlYDjkoD7r5h5NvU7/PX4hv5BCy4svfIbvb0edKT+gZKS1oYfYh6nZhq57pmAMC8SPgst5XLOzk5+c34blnzx4qLy+nyy67jLp06dLk85kzZ9KGDRssEbA4Q2bo0KGUmZlJb775pq5sLiF4jRo1inr37q34MXny5JBiXKdOnZQYiouL43d3sHNcCIg73qdPH5o9G1npsToECFixIo19QAAEHEsAWViOPTpXO/5f5Z/SbeufkCfG5v7n3vnFQmRkyXMmcfaEs6wOnDlK83cuJu53Fa+BfljxIo99jRBwU/ZVuLhFdhMLRdOnT9ecalVmy6JFi+jDDz8kFsX0lCLu3LmTfv/73yuCF3/lssCHHnpIEdwmTpxIkyZNauIvBCwjtxxzQSB6AhCwomcICyAAAh4ggCwsDxyyg0KMS98rvXwgZOkl5dp5LFy9tf99Wn10A52oLJEiTvTDkuIY4EQoAi7LvrJDwGJxqaKiwlBfLLGG/RkyZIju+6deF6pvluh/dM899yh2ufSRh7qHl1gr7IXqp2XWT90B/TBRzz7q3mWh/P3kk08aba1mJD4L1ztM7GEnHz2xavEzsk5vDyy9NoO5sH9ird7+bUbvhBPnQ8By4qnBZxAAgZgTQBZWzJFjwxAEuO/Vwi+epvSjn8nP6Ob/uJiVheEJArFqzm4WJvphmSWHdXYT8Er2FXM0moH1q1/9iubOnUvffPNN4Bi4/HDhwoUhs6ref//9Jms4q4pLAadOnarZB4sbsT/33HNUUFCgZFypB+83a9YsGjNmTODboXp8qXt4cZYZlxZyDy4xNm7cGGgkb8ZPM3fRyD7MgcU+ZqBVOiniFjxfeeUV4jg5E+3pp59uxI7XP/HEE014Cxt28NGKlZlxSSj7EqqJv5l1kTIFOQPwz3/+c6O7G+4eqrn07NnT8L03czecuAYClhNPDT6DAAjEnMA5n4+mbtlNp6prYr43NgQBNYGFxxZT1+2vOgsKC1n8i/tlYbiOAPe32li8RWnQHqvm7GYgcj+sv16yjTr4DppZjjUgYA8BD2VfMUAjAhb/ZV/0y/r5z3+u8H/77bcVQYA/e++995oIEnPmzCEWVYRowX2sOHOLRSS2pdWUnUWbKVOm0N69e5XeXLfddpuS6cXrPvjgg4AAoRafONNINJvnvViM4TF+/HhatWqV0jNL+P/II48onx07doxeffXiv7/N+GnmAprZh8Uc4TMLciJ7jWNWZ5yJ+JmpYMfnFIm3WgTjM7GKj9pvFs9YVFOfIZ8tn03wi5Fm14UTsEQvNfU9ZDFTCKRa91DYC+ap596buRtOXQMBy6knB79BAARiTuCNI8co78i3Md8XG4KAIPDU6Q9o8KfPOhdI3wlE19yOPlnOPcFGnrNwtWjfcuKvThk9MtvRX5td/MstBgjIQMBL2VfM24iAxfODs4BYbGKRiEWs4D5awQKLumxQLVIFr+NMGc4eCiVuhdqP/dPqgaXOzmIxTZ25xWvM+mn0vkazD/f+WrNmjSLo8QuLau4sOHHTcnWc/BLfggULAuKQmnfwGdrFZ+TIkYqQFsxc7TvvHdzLzOy6UAIWN3fn/m5ajwfo5WLk3hu9F06fDwHL6ScI/0EABGJGgLOwflW4g8756mK2JzYCAUFgaO23NHP9o5RQVeYOKMjKcuQ5nqj8jt7zZ1pxxlU8G7NHA29yh070H7ULozGBtSBgDQGPZV8ZFbBYAGARJjhjRggHXBYmMprYthBdhMASfEhC0GG7RUVFgY9ZcNiyZQsNHz68idjEk0LtF0nACt5HbGjWT6OXLpp91KWELPhxJhMLQ2qRTy1E7dq1q8k5heKtzsBSn0O0fLjvFmd0aYmG4ownTJjQpB+a2XWhBCwhiIV6qEAtLKq5ReIZ7h4avRtOng8By8mnB99BAARiTgC9sGKOHBv6CXDfq0VbplPqid3u49FtqD8j6/8gK0vik+WywI3fbqG3DryvNGWXuUxQL8aFnc/RgOq/652OeSBgCwGvZV8ZFbA4q2f58uVN2IcSDkQ2lLrsLXixnjnBa0QZnpY/4TKwQvmvxwc9cyJdSj02ws1RC1CiL9jq1asDvcf0CCpCHFKfSaTeUWb9FoKd6DPFmXN6Xp80uy7SPVSXnAaf1Y033qhkEarFtkhcIn0e6T645XMIWG45ScQBAiAQMwJ4kTBmqLHRDwQWH36ROu5Z5n4enJV1jb/MsPvN7o9V8ghZpDpw5qjykuDGb7e6QrRSI0c/LMkvoBfc82D2VawELD3XR0vk4qwjzgji3k6ccbRv3z7as2dPoDG51QKWWT/1rOM5QgjSMz+U6KfuoRWcUaRuOs4lc1pDlIyqS/ciCTFm/eZX/MaNG9eokTyLWaNHj6brrruuSemg8NfsOq041NlV3PMq1NAqpY3EJdLnes7ZDXMgYLnhFBEDCIBATAkUlpTSnD37Y7onNvMuAcf3vTJ7dNf/6mK/LO6bhREzAk5pyG4FkJw2nWhBEkoJrWAJG8YJeDH7KlYCFgtNkcbMmTMbZeeohRr1Wi6Z48G9lawWsMz4GSku9edCCIpmHzWXUL2sQpXKqc+be4w9/PDDinuRhJho/GYRcsWKFfThhx/Spk2bGuEK93qlmXUQsIzcRuvmQsCyjiUsgQAIeIgAC1gsZGGAgJ0EXNf3yiws0fydvzZvbdYK1mkQEJlWQrhyal8rs4f7X53b0N3VfzG7HOtAwByBtMsp+fptRP4sLK8NI03czZYQhivd0uItRBpRevaTn/yEOnbs2KRUzmoBy6ifRu+KEILM7iNe52MuPIL7S+nJwBL9oMyUEJr1W3BiUYp7m61fvz7w+p9oSh+Opd51WgIWZ3MNHepvjeAfejKwjGSmRRL+jN4Pp86HgOXUk4PfIAACcSVwqrqGuJQQAwTsIuDqvlfRQGMRq1P/iz2zsq6IxpIn1wYLVm7paRXNYaIfVjT0sNYMgaS++ZSQPd7MUsevsaLpbs4AACAASURBVFPAEn2FtF6aE+C4xIv7MqkbwwuhR6v5N6+zugeWWT+NHn40+6ibuHP2FA/+qm6sLwQVzlJbu3ZtE/fYRv/+/n9f+4dajIokxETj986dOzX7XkUq7TOzLlQc4ZrCMws1F62eYkaFW6P3wunzIWA5/QThPwiAQNwIzCs6RNzUHQME7CDwVtHvKGt/gR2m3WOTs7G6+/9PZ7eb/aJWP/TOCnGynFUVyLDy97VyQxN2Ky8x98N6t82HlF7/vZVmYQsENAmwcMUClleHnQKWEJo4y2bVqlUhX8ULFlTCNQ1XCzlWZWCZ9dPonYlmH9HYXC1OiWwq8fqj+tU8rR5aoQSeSAKWGb9ZgBo7dqyCSOtFRPXn6swos+t4n1BxcEnl0qVLNUtO1euCs8EicYn0udH74dT5ELCcenLwGwRAIO4Ezvl8NPGTrXH3Aw64j4Bn+15ZcZQiQ4tfN/RgM3gWpzir6sCZI7S9ZJ/SiN1rZYFmrhH6YZmhhjVmCCTlfEQJbS6WGHlx2ClgqcUmFl6efPJJGjJkiJLxwmVknEHEZXCPPPIIzZ49O4BfZPzwmgULFlC3bt0Ca1544QXltTge4QQsIyVyZv1kH1hw4QbzXOLIfoYbZvcRpYNsW50hpBZ7OFtt//79lJubq7jAmVnz5s2jMWPGKOzeeOONwGdqGzw3khBj1m9xt9RnL5g98cQTSh+z4D5e/LnZdaHiUDeFZ7Fv2rRpSlYYf5+FVcEsOOMvEpdwn4sHCDie4AxD/l60n8v0ZxUELJlOA76AAAg4jsAbR45R3pFvHec3HJaXwB3V++nRjdMpoapMXied5BmXG3b2Z2fxV87SuuQK15Qenqj8ThGn9vtFqh1+sariwkXxChlW5i4o+mGZ44ZV+gkkdnmMEntc/Au/V4edApYQK6ZOnRoQnYI5awkYasEmeD6LIXfddZcifmn1TxKZSmIdC1n8iiGLFKFKwcz6yev08FPHwKKTER5q8UirOXtwvzAWYZgLDyH0if1Z1GJukyZNaoQ1klBjlg8LRPfdd1/Is+fzYIFSXT7Ke5ldFy4O5v6LX/yi0YuI0XIJt5+6RFIrGy7az2X68woClkynAV9AAAQcSYB7YXFPLAwQiJZAn7pSyv3oPohX0YLUs54ztFr4SxBZ2OJeWlmXS5mxJTKqWJxisYpFKy4HhFCl55CNz3mj43HqdgGZtcbJYUVEAv6G7cmDD3qycbuaDQsg+/bto4kTJzYRNsS8ZcuWUX5+PvXp06dRppTez3ke2+AG3seOHVOWsa1hw4YpGVlag0WMJUuWKL7x6NKlC1133XUBH1k44vG///u/jTKfWPBZuHBhYB3HxSOc/+r9jfrJ/Lg8jV/0mz59esRrp2amh8eiRYuUF/xYfPr973/fROzhePkFR85kY7YsWglhSLz+x3vecsstCm+tLLFI5xsNH5Ftp46Vz3L48OFKdlioYWZdpDiETebJvKLlEm4/Fsz4vHgEv7DJ34v2c90XLQYTIWDFADK2AAEQcDcBfo2QXyXEAIFoCHDT9he+mo++V9FAtGotlyHy4B5bolE8f+XfN291UfhSf6Zz3+DMKBahWJBicaqi9rzyz8d/+B6bhEilE6yF07gf1rpWb1loEaZA4CKBxCt/S4lXPQUcIBA1Ae5Fxb+MCFhRb6phQE8mlR37wqa3CUDA8vb5I3oQAAGLCEzdspsOn6u0yBrMeJHAH06+Tf0+f8GLoTs+5tVDHqL5iU2zMFHK58yjHZrdhZ5r+JMznYfXchJIu5ySr9/m+ewrOQ/HWV4J0Uj9ql+8IoCAFS/y3t4XApa3zx/RgwAIWESASwi5lBADBMwQ+K/yT+m29U+YWYo1EhB4a8gDNL8OPcskOArLXPht5+Y0unqpZfZgyNsEEnu/RokdfultCIjeEgJc4tezZ8+QpZCWbKLTCAQsnaAwzVIC0gpY6jrNUBFzbe71118fsr42GlL8hwPXFusdkWpg9dqxe55T/LSbA+yDgB0E5hUdog9PlNhhGjZdTAB9r5x/uBCwnH+GWhGgH5Y7zzVUVBfqW1Cl7xIqre1CWSnHqE2zi72Toh384iC/PIgBAm4jAAHLbSfqjHikFbDUnfL1oOQfoOAXDvSs05ojnlItLi7WbcIpP8BO8VM3eEwEAYkInPP5aOInaP4r0ZFI7wr3vVr4xdOUfvQz6X2Fg6EJvDL817So5jsgchmBDi2y6N0Wi10WFcLRInDmQhf64uw4Olblf9Thh8EC1q2X5lKzxPNRQWPxikUsDBBwGwEkRrjtRJ0RjyMELH5+k1Mlg8eJEyfoz3/+M+3du1f5SOvJSDPH0KlTJ2WZEQGLX644fvw4ZWRk0IABA8xsG5M1TvEzJjCwCQjYQOCNI8co78i3NliGSTcSWHhsMXXd/qobQ/NUTBCw3Hvc6Ifl3rMVkXHm1ccl/0qnapr+XaNd6n66tV2uaQiJXR6jxB7m15veGAtBAARAwKUEHCFghROm+HnK8ePHK094jho1il59Nfq/CJgRsFx6PxAWCICAQQKchcUN3bknFgYIhCPw1OkPaPCnzwKSCwjMv+Xf6a3z+rO2XRCyp0L4Q+cG+mn1Kk/F7KVgOevq45KpIUPukvAutSATP98pl/hfHvz//M8PNvcSTsQKAiDgEgLcrql3797SReN4AYuJirI4/ufgrCnOONqwYQP94x//oPLycuUAunTpQtddd12TkkORBrlp0yZl3uDBg5WvM2fOpAMHDlB+fj5NnDiRevToQQsWLFDs9enTh6ZOnUrr169XPuffz549O3DQwiav4xJH7q314YcfBvyYMmVKIGOLyyZXrlxJx44dI74wt9xyS8SySBbweG+2KeLjdcOGDaNu3bo1uXChUj2D/eTfC5uheAUbV6/hz8L5Id1PAhwCAQsJFJaU0pw9+y20CFNuIzC09luauf5RSqhC4283nC0ELDecYugYMlJa0F8v2UYdfAfdHahHoyuq+BltOzMpZPSnTp2i0tJSj9JB2CAAAl4lwHrErFmzpAvf1QIWCyrTp08PCf3qq6+mtWvXBj5XC2HqRZwBtm3bNsrNzVWyvFjgEmIRHywLT2+88YbyOYtey5cvb2LzkUceocLCwkC5o9r+K6+8Qvv371fWB4/Jkydrfp/ncaN7Fs84+yx4sF9cehncFyxUDyzx/XB+hvKF/XjiiSc0Ywvlh3Q/CXAIBCwmwAIWC1kYIBBMgPteLdoynVJP7AYclxCYM/I/aPU5axo+uwSJ68JAPyzXHWkgoEgZWM2rN1Gyz2AGVtrllHjJre6FhshAAARcT4D/Hj9ixAjp4nSFgDVjxgxaunQpqQUpdRN4FnJuv/12ys7OJs5YWrFihSLu8NBq/q5VQqgWt1ik4gwsHkVFRcozppGEIZ7Ll2DevHk0ZswYxQ/O7FqzZo3yfRbEOI777rtP8ZMztYSPGzdubJJNxZll48aNU9axqDZt2jQlk4u/v2rVqoDoxeIY7yeGXj/V4pfal2Be6hJO5sIxsR/8fSHq8d5W9SeT7icIDoFACAJcSvirwh10zlcHRiDQiMDiwy9Sxz3LQMVFBCBguegww4Qypl0XmlX3J28E66EouQfW347/L/HX4JGefJrGtH/WWCP35NbKq4MJGf08RBGhggAIgEBsCDhewFKLKyy6PPzwwwo5IWpxRpG6pE9gDfd5JAFr165disikHnqEoWARhzOXxo4dG/A3OFts5MiRSlaTlsgm/A/O+AoWqi677DLavHlzwFUzfobjKewFZ7MF+xHKz9hcc+wCAvEhgFLC+HCXeVf0vZL5dMz79pvb/oM2ViADyzxB56xEPyznnJURT09V96B13/2m0RJ+fXDQJX+hLs13GTHl73v1W0q86ilDazAZBEAABEBAHwFHCFgsjrRq1apJRKJXFX+gJaBwNhKvCxabeH4oIYc/CydgGRVqxD7BQpIIRuyllaF09913K+WKLFYFi1u9evVSsq+CM6yEXc6A6t//4lPAq1evDvTZiiRghfIz1Lobb7xRKWHUEtl4b7UfWplk+q4pZoGAcwmglNC5Z2e15+h7ZTVReexBwJLnLOz2BP2w7CYcP/ucgXW48kY6c6ELtWl2jLq23Gws88rvekJ6P0oa+BGRPwsLAwRAAARAwHoCjhCwwoXNgsvPf/7zQOlduLkspnDJH/ebeuedd5TsJq3MoHACVqSMp1A9sEKtC/fiYSgBi4W5oUOHKqEGN61Xxy/WqzPTIglYRuMT/nN/LPHPwWcgenuhjND6H2BYlJ8AlxJO/GSr/I7CQ1sJoO+VrXjjbhwCVtyPIKYO5LTpRAuSFsZ0T2zmDAJK6eD/3965AElVXXt/DQMiOIAD8hogQoJDiQYCREUgIlyCgt4xBj+Jz1yMER+feuVqPq3Ki0pS17KUMvkiSYkJ8UqCRNFADHgVJVwVUUHjKBIEI5+IwyOMPEZmgEG/XmeyJ2d6zuk+ffp093n8dpU1Or3P2mv/1u7G/rPW2pUt/4/OgAAE4kVg27Zt1oYGDx7saWM7d+6U/fv3y7BhwzzNd5uk6x4+fFg6d+7seW3VO3RkWzsoH/PaYI4PR0LAUgHGCX5VVZXjTXuGgQo9v/3tb2Xjxo1WJpPTiKKAZe/v5UXAsmdwFUrA8nLuELC8UGJOHAk8W7dH7t20NY5bY08eCSze9BPpuXmFx9lMixqB68+7WTY05NjkOWqbxN82BK6t6ivfOvIgVCDQSqDDoFukQ3X7C5lABAEIRJ+AikirV6+WXr16SU1NTdYNHTx4UFasWCGHDh2SWbNmZZ3vNGHdunVWf+ujR4+2vty1a1fRSqwRI0Y42lQ/X3zxxdZnOnXqZM11mq8+Llu2zOrH7WVPvjZRgIciIWD5ET60v9Tll1/eeluglv4NGjRIhg8fbolhequglt8hYLWcqkwllZlet5dAZjuf+mZzKufM9hyvQyAOBG58tVbea/gkDlthDzkSoO9VjsAiOB0BK4JBC8Dl+QMbZFTTcwFYwkTkCaRuHex41npKByMfSDYAgfYE7KKQFwFLhaFnnnmmVYfwI2CpWGYyvvT7tgpXKoaZ5BUVpMaMGdPGWSNI6S+NYLVly5bWS9/69evXZr4KXfr6uHHjsmZqhelcxFbAMr2ZtLTtzjvv9Nx0XYMT9hJCu4+Z+koZBnYBsFAZWH5ExjC9EfAFAoUmsKvpsFydupWQkSwCFzdtltlr5khZ475kbTxhu71i6g3y7ie7ErZrtks/LM6AIdBh+K+kQ/+rAQIBCMSMQHoWVDYBS0v39MI3FZvMyFXA0rK+lStXWo9PmjSpTdnghg0bpLa21npt2rRpYhelzGuaNDJ27Fhrjs7V32vZo9oyw4hdPXv2lOnTp0cqarEVsDI1R9cImf5QUczAUv/NDYVODd71dXuZof3WxKAFrGuvvdZ6g6lQaHpd2d8B2nfspptuktNOO02uuOKKjCWfkXrn4CwEfBB45P3tsuj9D308ySNRJHDasXq5b9VViFdRDF6OPtdM+ZbUNX6c41NMjwMB+mHFIYr57aEsJVyVpwQsBgQgEB8CKkTpP3v37rU2ZTKg3AQsFZ1ULDIZUma+PpurgGWyr1TPmDp1ajuoS5cutbKq0rOwnDKqjBiW7rdmiKmv6SJYFCIYewHL3sDcBGTBggWiv9eRScDyIvwYm36FIT9N3HXNJUuWWDcTas3q7373u9ZbBvU1FY2uvPJKq0l9urDk10+35/70pz/JddddZ2FwuolQBbZHH31U3G43jMKbBB8hECQBSgmDpBleW9q0/f6/zqPvVXhDFKhnCFiB4oycsdsGVsqlTb+JnN84HAABSgcDgIgJCISPwPLlyy3xSoWoL33pS9b3ay23cxOwjHikPaeGDh0qlZWVsnbtWmtjuQpYmjGla2t2lVPvKuObPdNK13ErCVy4cGEbv42olZ6VFb4oOHsUWwHLCCe6bXNDnqbKPf300/LBBx+I9sRyu4XQlN6pIqk9s7SpmR4UzTDK9Za+bL2l/ApYui/7Ho2vqqRqwzhVZXWPixYtalM+GbSAle6H8tGURTtrJ5EtKm8Q/IRA0AQoJQyaaDjt3bPzMRm57v5wOodXgRNAwAocaeQMPlL1kQw9wo2zkQtcng6Xj1gqZb2zN3TOcxkehwAEikxAxSD9DmsEJCMOuQlYKjrpqK6ulm7dulnZW34FrExbNc3kdU569pTxUXtjGb+NH/ZsLtU1VCu46KKLLF+jNmIrYKlKevfdd1vZP/ahmUDf/e53rUZlEye2XHNrz7TS/zbZTeY5FX1UGAqbgKX+qW+PPfaYJcqZoW82Fe1uvPFGz72/sglt2V5XZvfff38bP9QfFbTuuuuuNhliUXuT4C8Egibwyy3b5MntdUGbxV5ICNx24AU5//k7Q+INbhSDwORzr5SDR//Z76IYa7JGuAhoP6wnKp+Vik//Hi7H8KZgBLh1sGBoMQyB0BHIJmClOxykgKUZU7t37xb9mamJuxG3+vbt29rXyvhtyg2NX6eccopMmDAhdJy9OBRaAUsFqE2bNll7yOf2OrudqqqqNj2YtE+Um/3053TeRx99ZKmUo0aNasdWr7h0et3t98aA8eGcc85pZ1NvUtRMpnS/nQJr5uprTrbMM379zLaPdPv5xs3L4WUOBKJMQBu6azYWI14E6HsVr3h63Q0ClldS8Z5HP6x4x7fN7igdTFCw2SoE/lmel62Ju2EVpIBlSgaNbc2m0ooxp+wp09tKE1p0aKaV3Wftn9Xc3GwJXOZ59VWHag5RyMgKrYDFGwUCEIBAnAnUfnxA7nhjY5y3mLi9ad+r+W/+UCq2vZi4vSd9w2eM/3rSEbD/fxCgH1YyjkL56FVSVtlSycGAAATiT6CUGVi6to6jR49aGVj6U3tznXXWWW1uKDRR0HJGk6nVp0+f1hsJzS2FJhtLM7ZeeeWV1hsTtX+XJg5pCWKYBwJWmKODbxCAQKwJUEoYr/DO375QvrDhoXhtit14IoCA5QlTYibRDyveoaZ0MN7xZXcQcCJQSgHL7o9WZ2mWlWZWaZbVjBkzPAdMW/507Nix9Rn9bxXDVLSqqKiw+oOr3XHjxlntlsI6ELDCGhn8ggAEEkGAWwnjEebv731axr/wo3hshl3kROBgxUkyeWT7NgA5GWFyrAj079pTnui6MFZ7YjMtBMoqRkr5mFUiHU8ECQQgkCACYRGwFLm9kfukSZMcs7DSQ5N+Q2Ftba1oRpb9JkJj197wPYwhRsAKY1TwCQIQSAyBoG8l7NN0SE7f39JE+JOOnWRzt0rZd9zxieFZio1OPPqh3PX8bClr3FeK5VmzxAQQsEocgJAuP7H3ILn7s5+H1Dvc8kUgJVqVj3ic0kFf8HgIAtEmUGwBS8Uk7V3l1pNq4cKWvyTxki2lWVvLli2zMrZqalpuTU1v7m6io3a99vkqVUQRsEpFnnUhAAEI/IPA2j31MvetlgaK+YzqA/Uy+uPd7Uy80HuA7OgavWty82FRrGe179WCV+dI57raYi3JOiEjUNe3WmqGnh4yr3AnDATuGfiZfKVpeRhcwYcACHQY8j3p8PnvB2AJExCAQNQIFFPAWrRokVXap72otF9V+lBB6vHHH7d+7SUDa/Xq1VbW1rRp06Rfv37Wc+kZWWYNBKyonUz8hQAEIFAiAipgqZDld5x4pEkm7/pAjvv003YmjnToIH8c8AU52qHcr3mecyGw8L2fSdVbS+CTYAIIWAkOvoet0w/LA6QITNGG7Zp9RelgBIKFixAoAIFiCljmJkG3TCgjSGkj95kzZ2bc7c6dO2XlypWSXhZoGrqfcsopMmHCBMuGEcbIwPJxgB544AGrgRgDAhCAQJII1B85KkcdBCgvDHqn0oKrela6Tn2+7+dk9/FdvZhijkcC9L3yCCrm094dcqZcUTUw5rtke34J0A/LL7kQPaelg2etl7LjTw6RU7gCAQgUk0ChBCzNjDp8+LD06NGjNTtKRadVq1ZZWVh9+/aV0aNHW6/p7zdt2mRlU+lwy9Cyc1mxYoXU19fLlClTWu3r60bYsjeCX7dunWVfm7qPHTu2mHhzWiuUJYQ//vGPEbByCiOTIQCBpBPQP+B69uzpioEywmBPCH2vguUZZWsIWFGOXnF8px9WcTgXapXyEUulrHdL3xgGBCCQTAKFErCWL18ue/fuFXsmlBJWkUrXVBErfXTq1MkSmVTAyjQ2b05Vd6xd2862ecaeydWlSxfLDxW0pk6d6tp7KwzRD6WAdezYMQSsMJwOfIAABIpOYMPeffLTzX/Led2qw40ydv8e1+e0hFCbujPyJ0Dfq/wZxsnChuFT5PrK7nHaEnspAAH6YRUAahFMdhh0i3Sovq8IK7EEBCAQZgJacrdjxw5L2NG+U9mGClB6058O0zjd6RkVkdSu3gZoSvnMPC3p27hxo5VB1dzcLB07drT+svq0007zJDCpAKbPqr9uzeDVxw8//NCy36dPH8+2s+2/kK+HUsAq5IaxDQEIQCDsBPz2w9IeWHoLYfrY3L1S3qjsG/ZtR8a/xZt+Ij03r4iMvzhaWAIIWIXlGxfr3Tp1lYd7rZf+zVvisqXY74O+V7EPMRuEQCgILF261CoVTBewQuFcCJ1AwAphUHAJAhBINoGG1N+CfOf1d+S9hk9yBnHW3joZ0rDfek6bt7/d4yR5v6IHDdxzJun8AH2vAgIZIzMIWDEKZoG3Ut29rzx83IMFXgXzgRCg71UgGDECAQhkJmBKE+03BMIsMwEELE4IBCAAgRAS2NV0WK5e+7pvz05oPkrJoG96zg9e3LRZZq+ZI2WN+wK2jLkoE1gz+mtye5cOUd4CvheRwAV9B8l3j/28iCuylB8C9L3yQ41nIACBXAlo4/TKykoZNmxYro8mdn5oBSytB9W6Ty9jxIgRVt2ol+FUS6ope9maoOnh2r17t7WE1odm6syvvjc2Nsr06dO9uMQcCEAAAo4E1u6pFy0nZJSewGnH6uW+VVchXpU+FKHz4Kmxl8vc8qbQ+YVD4SVAP6zwxkY9o+9VuOODdxCAQLIJhFbAMh35vYRn3LhxnlTLTN38teO+ilhOQtgzzzxjNVfTOToOHDhg/fuMGTPauZet27+X/TAHAhCAgCHgtx8WBIMjoE3b7//rPPpeBYc0VpYQsGIVzqJshn5YRcHsaxH6XvnCxkMQgAAEikYgtAKWik2HDx92BfH2229bQpJmT3nJdNq5c6esWrXKuopSxafTTz/dEr3099p9XwWqrl27WrbsXfrVD82osq9jalU18ys9c0uFN/Xroosu8nQ7QNEizUIQgEAkCWg/rBtfrRUtKWSUhsA9Ox+TkevuL83irBp6AghYoQ9RKB0cXTlAHiifH0rfEutUqu9Vx/GpJvupnwwIQAACEAgngdAKWJlwaTnfpk2bHAUnt+dMFpWTSKXPrFixQnbt2iWnnHJKmxsAjFilQpUKVjpMllW6eKZCmF6x6SRshTP8eAUBCESBgDZzVxGLUXwCtx14Qc5//s7iL8yKkSGw+JxrZN4x+qJFJmAhcvTaqr7yrSM0dQ9LSOh7FZZI4AcEIAABdwKRE7BMRpRuyWvpoM5dsmSJHDp0yFVcMnZV4Jo5c2YrMSNgpa+1cOFC6dWrl9TU1LTO1TV02J/n8EEAAhAIgsCzdXvk3k1bgzCFDY8E6HvlEVTCpyFgJfwA5Ln9+QMbZFTTc3la4fF8CdD3Kl+CPA8BCECgOAQiJ2CZ3lgDBgyQqVOneqakglM20cvMueSSS1rL/5wELC07XLlyZRsBy2SF5SKqeXaeiRCAAARSBFTAUiGLUXgC2vdq/ps/lIptLxZ+MVaINIEHJ18vCw63XPLCgECuBLQf1hOVz0rFp3/P9VHmB0SgrP/VUj78VwFZwwwEIAABCBSSQKQELFOi16lTp5x7TGUTsPR2wscff7ydyKUlgbruqaee2nrzoPHDlBvqs8uWLbN6a9kzsgoZOGxDAALJJHDH6xuldt+BZG6+iLuev32hfGHDQ0VckaWiSgABK6qRC4/f9MMqXSzKKkZK+ZhV9L0qXQhYGQIQgEBOBCIlYJkywPQ+VV52vHTpUqu5utuzRqhSW/YsKiNO6e9ND6wtW7ZIY2OjTJkyRfr16yduZYZe/GIOBCAAgVwIaFP377z+jmhfLEZhCHx/79My/oUfFcY4VmNHYN5Xb5bFh3bEbl9sqLgEbhtYKZc2/aa4iyZ9teNPTolXz0lZ6icDAhCAAASiQSAyApYRmPxkX2ko7M9PmDBBBg8e3BohLQlcs2aN1SNLR3oZoPbHeuWVV1pfVx9UzNJ/TDmhvaRR19JbDXX07NlTRo4cyY2E0Xg/4CUEIkFAbyS88dU3paH5WCT8jZKTE49+KHc9P1vKGmnKHaW4ldJXBKxS0o/X2o9UfSRDj7wWr02FdTepmwbLRzwuZZUTw+ohfkEAAhCAgAOByAhYfntf2fdsbOjvVHDShu0qWu3evVu6dOliTdUsLbc+Vnr7oI5hw4a1mjW3G06bNs3Kxlq9erWo4KW21ebevXut0kLt19WtWzcOIQQgAIFACNR+fEDueGNjILYw0kJA+14teHWOdK7jxkfOhHcCc8+7VZ5q2O79AWZCwIUA/bCKdzQ6pHpedUj1vmJAAAIQgEC0CERCwDJZTop20qRJbbKncsVtBCb7cypmnX322aJiVCYBK30tc3OhKUvM1Nzd3kMrV5+ZDwEIQMCJwNo99TL3rRZhnZE/gYXv/Uyq3mq5TZYBAa8EELC8kmKeFwL0w/JCKb853DiYHz+ehgAEIFBKApEQsMwNf5rJNGPGjEB4mWyqqqqq1swo0+h91qxZntbQjC4VvC666CLLhvHT3mfLNIfv1asXDd49UWUSBCCQCwFuJsyFlvtc+l4FwzGJVm4//1ZZc5AMrCTGvlB7/t7ALjK9htiKwwAAIABJREFU6dFCmU+0XW4cTHT42TwEIBADApEQsFasWCG7du2yMq80A6sQw9wsqKV/M2fOzLqECmBr165tczuhWzN3FcYQsLIiZQIEIOCTgGZhaTYWwx8B+l7548ZTLQQQsDgJhSBAP6zgqXLjYPBMsQgBCECg2AQiIWAtWrRIjh496tqbygs001hdRTBzm6D9uVxFMr0RUYdd7DICltofM2ZMq3kELC8RYg4EIJAPgRtfreVmQh8A6XvlAxqPtCGAgMWBKASB/l17yhNdFxbCdDJtatP2s9Zz42Ayo8+uIQCBGBEIvYBl+kwpc6+lfU7xMbcQaobV9OnT2zRUz/WGQzM/XagyWVn2TDHjv/2WwhidH7YCAQiEhEBDc7N8c+3r3EyYYzwWb/qJ9Ny8IsenmA6BfxK4/rybZUNDy83DDAgESWBi70Fy92c/D9JkMm2peJVq2l7WuyaZ+2fXEIAABGJEIPQClhGFvJb2aWy0Ubv2nlLRyJ4JtXTpUqtnldrq06ePdOrUSerr662bAnWkC1JOcVa7y5Yts24WrKlp/wehZmbpzYZqq6KiQt5+++2cGsPH6GyxFQhAoMgE3mv4RDQTi+GNAH2vvHFiVmYCCFickEISuGfgZ/KVpuWFXCLethGv4h1fdgcBCCSOQOgFLFOWl0sPKW2urqKUvZm6RlbFp5dffll27Gj7N6Vqe9iwYdY/2YZbnyvznGZcaYaWCmU6VCTTGwjtQlq2NXgdAhCAgF8CtR8fkDve2Oj38cQ8d3HTZpm9Zo6UNe5LzJ7ZaGEIXDH1Bnn3k12FMY7VxBPo1qmrzO+9VYYeeS3xLPwA6FB9n+itgwwIQAACEIgHgdALWDt37pT9+/dL586drSbuXoYRkfr27SsTJkxo94gKWR999JH1+x49eki/fv28mLXmqO3Dhw9nFbu8zvO8MBMhAAEIeCTw5PY6+eWWbR5nJ2/aacfq5b5VVyFeJS/0BdlxzZRvSV3jxwWxjVEIKAH6Yfk7BypcqYDFgAAEIACB+BAIvYDlB7Up8yPzyQ89noEABOJA4N5NW+XZuj1x2Eqge9Cm7ff/dR59rwKlmmxjCFjJjn+xdk8/rNxII17lxovZEIAABKJCIJYClva60tI9px5VUQkMfkIAAhDIl8Adr2+U2n0t5cyMFgL37HxMRq67HxwQCIwAAlZgKDGUhQD9sLwdkbL+V0u5Zl6l+l8xIAABCEAgXgRiKWBpBla3bt3iFSl2AwEIQMAHAUSsf0K77cALcv7zd/qgyCMQcCcw+dwr5eDRQyCCQMEJaD+sh3utl/7NWwq+VlQXKKsYKeVjViFeRTWA+A0BCEAgC4FYClhEHQIQgAAE/kkAEUuEvle8IwpFAAGrUGSx60Sguntfefi4B4HjQADximMBAQhAIP4EELDiH2N2CAEIJJxAQ3OzfOf1d+S9hk8SSUL7Xs1/84dSse3FRO6fTReWwBnjv17YBbAOgTQC3+g/QG49Oh8udgLHn5zKvHpOylI/GRCAAAQgEF8CCFjxjS07gwAEINBKIMki1vztC+ULGx7iNECgIAQQsAqCFaNZCNAPywYo1euqfPQqKes2knMDAQhAAAIxJ4CAFfMAsz0IQAAChkASRazv731axr/wIw4BBApC4GDFSTJ55DkFsY1RCGQiQD+sf9BR8Wr4r6Ssdw0HBgIQgAAEEkAAASsBQWaLEIAABOwi1o2v1squpsOxhzLx6Idy1/OzpaxxX+z3ygZLQwABqzTcWbWFwOjKAfJAeYJLCRGveCtAAAIQSBwBBKzEhZwNQwACSSeg4tWNr74pDc3HYotC+14teHWOdK6rje0e2VjpCdT1rZaaoaeX3hE8SCyB2wZWyqVNv0ne/hGvkhdzdgwBCEAgRQABi2MAAQhAIIEE4i5iLXzvZ1L11pIERpYtF5MAAlYxabOWG4H5AxtkVNNzyQGEeJWcWLNTCEAAAmkEELA4EhCAAAQSSkBvJdRywrgN+l7FLaLh3c+7Q86UK6oGhtdBPEsEAe2H9UTls1Lx6d/jv1/Eq/jHmB1CAAIQyEAAAYvjAQEIQCDBBOImYtH3KsGHuQRbR8AqAXSWdCSQiH5YiFecfghAAAKJJ4CAlfgjAAAIQCDpBGo/PiB3vLEx8hjoexX5EEZuAxuGT5HrK7tHzm8cjieBWPfDQryK56FlVxCAAARyJICAlSMwpkMAAhCII4E4iFiLN/1Eem5eEcfwsKeQEkDACmlgEuzWI1UfydAjr8WLAOJVvOLJbiAAAQjkQQABKw94PAoBCEAgTgSiLGLR9ypOJzE6e0HAik6skuKp9sN6psfi+GwX8So+sWQnEIAABAIggIAVAERMQAACEIgLgSiKWBc3bZbZa+ZIWeO+uISBfUSEwJrRX5Pbu3SIiLe4mRQCsemHhXiVlCPLPiEAAQh4JoCA5RkVEyEAAQgkg4A2dv/O6xuloflY6Dd82rF6uW/VVYhXoY9UPB18auzlMre8KZ6bY1eRJvC9gV1ketOj0d0D4lV0Y4fnEIAABApIAAGrgHAxDQEIQCCqBKIgYmnT9vv/Oo++V1E9ZDHwGwErBkGM8RYi2w8L8SrGp5KtQQACEMiPAAJWfvx4GgIQgEBsCTQ0N6cysd4RFbPCOO7Z+ZiMXHd/GF3Dp4QQQMBKSKAjus3+XXvKE10XRst7Fa9GPC5llROj5TfeQgACEIBAUQggYBUFM4tAAAIQiCaBsIpYtx14Qc5//s5oQsXr2BBYfM41Mu8YvddiE9AYbmRi70Fy92c/j8bOjj9Zysc8J2WpnwwIQAACEICAEwEELM4FBCAAAQhkJXBHqidW7b4DWecVYwJ9r4pBmTW8EEDA8kKJOaUmcM/Az+QrTctL7UbG9csqRkqHkUsRr0IdJZyDAAQgUHoCCFiljwEeQAACEIgEgblvbZa1e+pL6qv2vZr/5g+lYtuLJfWDxSGgBB6cfL0sOLwbGBAINYFunbrK/N5bZeiR10Lpp4pX5WNWiaTKBxkQgAAEIACBTAQQsDgfEIAABCDgmcC9m7bKs3V7PM8PeuL87QvlCxseCtos9iDgiwACli9sPFQCAmHth6W9rrTnFeJVCQ4FS0IAAhCIIAEErAgGDZchAAEIlJLAL7dskye31xXdhe/vfVrGv/Cjoq/LghBwIzDvqzfL4kM7AASBSBAIWz+ssv5XS3n1fYhXkTg9OAkBCEAgHAQQsMIRB7yAAAQgECkCj7y/XRa9/2HRfJ549EO56/nZUtZIw+yiQWehrAQQsLIiYkLICISlH1aHQbdIh89/D/EqZOcDdyAAAQiEnQACVtgjhH8QgAAEQkpASwm1pLDQQ/teLXh1jnSuqy30UtiHQE4E5p53qzzVsD2nZ5gMgVIS0H5YD/daL/2bt5TMjQ5DvpcSr75fsvVZGAIQgAAEoksAASu6scNzCEAAAiUnUPvxAbnjjY0F9WPhez+TqreWFHQNjEPADwEELD/UeKbUBKq795WHj3uw+G6kmrR3SJUMdkiVDjIgAAEIQAACfgggYPmhxjMQgAAEINBK4L2GT+Q7r2+UhuZjgVOh71XgSDEYIIHbz79V1hwkAytApJgqEoFv9B8gtx6dX6TVUsukxKvy4b+Sst41xVuTlSAAAQhAIHYEELBiF1I2BAEIQKD4BBqam1Mi1juiYlZQg75XQZHETqEIIGAViix2i0GgWP2wyipGSoeRS6Xs+JOLsS3WgAAEIACBGBNAwIpxcNkaBCAAgWITmPvWZlm7pz7vZel7lTdCDBSBAAJWESCzRMEIFKMfVlnlRCkf8TjN2gsWRQxDAAIQSBYBBKxkxZvdQgACECg4gSBuKFy86SfSc/OKgvvKAhDIh8D1590sGxp25GOCZyFQUgKjKwfIA+WFKSXkpsGShpbFIQABCMSSAAJWLMPKpiAAAQiUlkA+zd3pe1Xa2LG6dwIIWN5ZMTO8BG4bWCmXNv0mOAe1WfvnUzcNDrolOJtYggAEIAABCKQIIGBxDCAAAQhAoCAEtB/W3NrNsqvpsGf7Fzdtltlr5khZ4z7PzzARAqUicMXUG+TdT3aVannWhUBgBOYPbJBRTc/lb49m7fkzxAIEIAABCLgSQMDicEAAAhCAQMEIaHN3FbFq9x3IusZpx+rlvlVXIV5lJcWEsBComfItqWv8OCzu4AcEfBPQflhPVD4rFZ/+3bcNq1m73jTYbaRvGzwIAQhAAAIQyEQAAYvzAQEIQAACBSfwyy3b5Mntda7raNP2+/86j75XBY8ECwRJAAErSJrYKjWBfPph0ay91NFjfQhAAALJIICAlYw4s0sIQAACJSfwbN0euXfTVkc/7tn5mIxcd3/JfcQBCORCAAErF1rMjQKBnPthmX5X/a/mpsEoBBgfIQABCEScAAJWxAOI+xCAAASiRED7Yn3n9Y3S0Hys1e3bDrwg5z9/Z5S2ga8QsAhMPvdKOXj0EDQgECsCj1R9JEOPvJZ9T/S7ys6IGRCAAAQgECgBBKxAcWIMAhCAAASyEdC+WN95/R1RMYu+V9lo8XqYCSBghTk6+OaXgPbDeqbH4oyPa8mg1e/q+JP9LsNzEIAABCAAgZwJIGDljIwHIAABCEAgCALaF+vKP14tFdteDMIcNiBQdAJnjP960ddkQQgUg8DE3oPk7s9+7rhUh0G3SIfPf4+SwWIEgjUgAAEIQKANAQQsDgQEIAABCJSOwJ9/KvLEbaVbn5UhkAcBBKw84PFo6Al8b2AXmd706D/91H5X1fdJB+13xYAABCAAAQiUgAACVgmgsyQEIAABCNgI7PiLyKJrRPQnAwIRIXCw4iSZPPKciHiLmxDwR8D0wyqrGNlSMthtpD9DPAUBCEAAAhAIgAACVgAQMQEBCEAAAgEQ0EwszchiQCACBBCwIhAkXMybQP+uPeXJAX+T8hGPUzKYN00MQAACEIBAvgQQsPIlyPMQgAAEIBAcgVceFvntrODsYQkCBSJQ17daaoaeXiDrmIVA6Ql063SCfPv0S+Wy6gtK7wweQAACEIAABFIEELA4BhCAAAQgEC4C9dtEFqSaY1NSGK644E0bAghYHIg4ExjT5zSZM2qWVJ84OM7bZG8QgAAEIBAxAqEVsLZu3SrLly9vxVlTUyNDhw7NinfevHk5P5PVaA4T/ud//kfWr18vAwYMkJkzZ+bwJFMhAAEIQKANAUoKORAhJvDukDPliqqBIfYQ1yCQOwGTdXXhkHNF/50BAQhAAAIQCBOB0ApYKgRddtllrayuu+46+cEPfpCR3RtvvCEXXnhh65zFixfLOecUt8GqCmj33XefjB8/Xn7/+9+HKdb4AgEIQCB6BLb8WeShVDZW477o+Y7HsSaAgBXr8CZyc5ptdV2qZHDigDMTuX82DQEIQAAC4ScQGQHrc5/7nLz88ssZic6dO1cefPDBkgpYZGCF/9DjIQQgEDECKl5pNpb2x2JAICQEELBCEgjcCISAZlxpySBZV4HgxAgEIAABCBSIQCQELBWvPvjgA3nqqadk1KhRrihOPfVUOfHEE625OkqRgVWgOGEWAhCAAARo8M4ZCBGBDcOnyPWV3UPkEa5AIHcCKljNGfVvcuGQSbk/zBMQgAAEIACBIhOIhICl5YOaWZWpjPBPf/qT9bqZawQs/ZmpJ1W2jCntxbV69Wo5ePCgFZovf/nLGcsSs9lTG1rqqDZ1DBs2TC644AIxPb/Se2dls5ftdV0jfQ+TJk3KKAQW+QyyHAQgAAHvBMjG8s6KmQUlgIBVULwYLwIBbdT+gzNvkv4n9CnCaiyRdAL/8R//IY8++qiFIZ8kA/1ec/fdd8tDDz1UcqRRbx0Tdf8zHYAwnZN0P+PMvRhvykgIWJp5pb2tMpURmg9FM9d8OKp4laknVaYDlF6SaALSvXt3uffeey3hKZcDqW+km266Sd5+++02j2m/rG9+85uW+JbeOyvbAc/0+p49e2T+/PltyirNwqeffrr14Z8po60YB5A1IAABCPgi8OeftpQVMiBQIgJrRn9Nbu/SoUSrsywE/BOgUbt/djzpj4B+J9G+xAcOHLAMfOMb37C+n/kZ+pf9Onbs2OHn8UCfyfY9LdDFCmAs6v5nQhKmc5LuZ5y5F+CYtjMZCQFLP6DOPvvsjGWEpnxQ+2SZA6vqvl8ByxwsFc3+/d//Xfr3729lYT355JOycuVKURHrj3/8Y7ubEd0OpH5w602KWt6o4tE111xj2TT+qT39UA9SwLr00kvlpZdesnydM2eOle2le3j44Ydbf++0h2IcPNaAAAQgkDcBzcb67SyR2mV5m8IABHIl8NTYy2VueVOujzEfAiUlQNZVSfEndvElS5ZY30VUuDJZWH/5y1+kd+/eOTMJszCR82ZK/ECchZQwn5M4cy/GkY6MgGWyoZzKCO3lg3pTYRAClhHMnFJcjTD0wx/+UL797W+3iZPbgbQLYsuXL2/zgW0+1NVQUAKWsanilZYZpv8Bce2111pCXD5/A1KMA8oaEIAABLISIBsrKyImBE8AASt4plgsHAGTdXVZdfvqgcKtimUItBA477zzrAoUbQljkgGcvkd54RVmYcKL/2GaE2chJcznJM7ci3G+IyNgafndxIkTHcsIjRizZs0aKyMqSAHL6cNVBaG6ujoZM2aM5wwsI4jpgZ05c2a72BpRLCgBy/xB4faHg+Gpjvj9G5BiHFDWgAAEIOCJANlYnjAxKTgCCFjBscRSYQmQdVVYvljPTEB7/2orGPOd4/nnn7eysZxaw5gv9toaRr/P6fcYrVDR6pUzzjhDFi5c2G4xk2yg321+8YtfyIoVK1pLFfV71Ve/+tV2CQeZPDY+TJs2zbXPlr2fl9pK//6mv/PjTzZhI9vrTmvqPi6++GJfrW+C4Onl/aGJF88++6xVIWTKTPV8jBs3Tm644QbX79ulPCe6L/t51R7TDzzwgJUgosNUXDl9788Wx1x5eGEcpzmREbAUuhFl7LcRamnel770JeuQ/Pd//7cVmyAELHv/K7V9ySWXWA3cs/WMcjuQxicjsqUfogULFlgf0kEJWGY9tamlg07jsssus36dTyPFOL0Z2AsEIBADAnpT4cq5IvXbYrAZthBmAovPuUbmHUuVsTIgEFIC3DAY0sAkzC3zncpe9aGtX1So0Iwse09h8z1Kv3tpxpb+1KFztaXL0qVLLZFDh35n0nHXXXdZPy+//HJrngofgwYNkv3797f2HXYSmNzC4OUv+Y3/Kg6pYJFuX0U7P/5kEzYyva6ihxH8tALni1/8YhsGTlU3bvb8+u/naNvFQI13jx492vjtVE0UhnOie7WLnUZ807NgP3u5cFebfnj44R7lZyIlYBmRx34QTKmcPdMoCAFLhTFtuG4+JE2QM6nB9oNs/yDTjC0jFrk1HDRzghawvBxOBCwvlJgDAQhEioA2eNfSQgYECkQAAatAYDEbCIELh5wrc0bNEhWxGBAoJQEj9ti/b5gv6elZTkYQUH/tbWP0e5lph+JUGmaqcdSuZneZYRdi0sWyTExM0oRT5YxpXaNii85zuizMrz9+BSwV3f71X//VEvDSGeh3zNmzZ1uvpe/HbT2//ud6zuwtb373u9+1SRSxxy69oigs58Tuh2oEenmaSXaxc0+PiRt3vzxy5R71+ZESsIwirkrspk2bLPbp5YP6uyAELPsH3+rVq63srvTbA50+1JwOpD11ttgClr5hsg1tLq+llwwIQAACsSKw4y8ii65JXVWU+smAQMAEHpx8vSw4vDtgq5iDQH4Eqk8cLNedfqlMHHBmfoZ4GgIBEDBfyNPLBe3fjezVKXZBwO07k5OAZf/up7cd2odmgD399NNWBpdTOZfTNo3fTmWERnxTUUUvx3ISsPz641fAchMEzd7c4pCtcsgpycEPT7ejpOs/9thj1uVm6X2l9Rmn7D39fVjOid0Pe4WYX+5+eQTwVo2UiUgJWErW3gTwzDPPtMoH07OWghSw7NFU9V/rtn/9619bYpZdSDPzsn0QuJUQmg+WoDOwnN5MkTqhOAsBCEAgXwI0ec+XIM87EEDA4liEiYBp0q6ZV2RdhSkyyfbF9PhNz0Cxf6ezZ1plE3D0OScBy6yjWVG33HKLY7+nXCJhWtToM/Zewfbf63c6vZjLScDy60+2/bu97laSad+z4Wb/buhmz6//uTD2MtfNv2ycinVO7KWMppVR+r5y4Z6NiZd9Z7MRh9cjJ2DZywhVwNI00fRMqFwELJPBZReO9MNJM7w2b97sqAbba6PT/3bA7WBlSkXVg2SU81wFLCf/7X8oOP2BYRfbtD+WcvRzjW0c3gDsAQIQSAgBbfKuZYXaI4sBgQAIzPvqzbL40I4ALGECAvkRoEl7fvx4ujAE7N+XnP4C33ynsycEePmC7iRg2du16G7Upmng7nTplpcdm+9Y9u+Z6ZlZbv769Sfb/rMlSpgeUk77M21x7FlVQfvvhWumOcpNs9r0O/g777zT2tQ91+/HbgKW37i4+Wz4Zfq+bcRAewlrtjib9bzyyJd71J6PnIBlLyPUw6yN89Jv0bMLWPomUGXfqQGcPX3V/sawf+A6ZTCZ2udcMrDsNa16GO2CkZsfepjsa+XynP0PhfSaYrVrfz3dbtQOMf5CAAIQ8EyAJu+eUTExMwEELE5IqQlQLljqCLB+JgL28qpspIxI5OWLvZOApfb1+8x//dd/td4CZ19T+yffeeedOf2FvfkOZi8jTBe1Mvnrx59s+88mYGXjrK97EbAKwdPNN+X8s5/9rF2rHp2v37W1d1dQAlbQ+8pFwLKLXJni7IeHl7jHaU7kBCyFb5RM/Xen2uT0umOTVmnSSrt16ybr16+3RJwTTzxRPvjgg3ZvDFNzq28crcnVGwh1qCKsh86pSZ6+nulAGr+1DlzrsPv379/qh7ky1OmWDD/+qy8m68u+BxX0tAzy0UcftfaTnr0Wp8PNXiAAAQi4EqCskMORJ4G5590qTzVsz9MKj0MgdwKUC+bOjCeKT+Dss8+2vmN5Geb7TzYBR225CVj2dVQE0O962vvK+JDLTYTGlvkOpskSOrR1jT0pwou/+pxXf7LZyyZgpSd1ZGOfbT3zvFf/s62X/rpJ8NDf6/f0cePGSVVVlWiFkLJ/5JFHHEs0vfhdjHOSi4DlRTj0yyNX7lGfH0kByx5cJwEmXcCy32JgD5iKXxdffLGVoZX+oaZlhHotq2Z4OQ23VMFMbyg3m+YNq6mFTh+ufvxXn3W9u+++u1Wssu9DP3y1+aDXZoZRP+j4DwEIQKAdAcoKORR5EEDAygMej/omoM3Z/2PUv0n/E/r4tsGDECg0AZO9pOtkElXs3+m06kUvznLqKWX314swYZ9vqk70d26N4d14mBYv+v1Oh7au0Wwu9VGHFyEl3XYmf7LZMwkW6d8XvfTActpjtvWcnsmHZ7o943f6LYNmnpt/Xvwuxjkxfjgl1Jg95NIDyy+PQr+fw2Y/tAKWlvFpYzzzYWEHp8KMKrI6rrrqqnbpoOZDxn67nj7z6quvWhlUOiZNmmRdc2nW0cPlJObo6xs2bGj9wNN5kydPdk1B1XRRVfzd7OnaKkjpHM2GUoX5ggsuyPoB6Nd/XS99D/S9CtvbEH8gAIGSEtBbClfOFaldVlI3WDxaBG4//1ZZc5AMrGhFLbreap+rOaNmiZYNMiAQdgKm1C7TF3uzB/OlXYUh/f6Uq4Cl36v+8z//U956663WW+rtfDL1Ls7G0bR50X3o0MSGbL2M8vHHiEOa3ODUFNxktaULWG69lM3+DAO1+8ADD7TePu8kBOXjfzae6a9nuq1R57rt14+AVYh92ctknfq8BXn7YyYeuXKP+vzQClhRB5ur/17eiLnaZD4EIAABCORAQAUsbfRevy2Hh5iaVAIIWEmNfHH3TblgcXmzWv4E7Df12cUeN8v2ti0qYrlVpJjnjehhFwyM0OHU6yqbuJNtx/ZSSG0D8/LLL7c+4vb9za8/drHNXmWUXlWTLmDZ+ymnM1CbN910k9VjymsvKb/+Z2OZ/rpdvDRZbTpHfdYqIlMJ5dVvu/1inBO7gKXi4KJFi1qTXDSpZfbs2VbbofT3gdu58csjV+5Rn4+AFZIIImCFJBC4AQEIQID+WJwBDwQQsDxAYopvAghXvtHxYIkJON0umMklu2ijApFTb2L786bHr84dNGiQ1fJFq1ouu+wya5q2SfniF79o/btmZamAoL9zutTKCyq7SKFtZ37wgx9kFbDst93l6o8R3HQRc6ug2Yeu7ybw2csxzZr79+9vbY6eLrCofbfvn/n4b3o+Z7qZzwC0szXxND7rHqZPn261wknPSPPyvbkY58T4YZrN675UbLNzt5ecpu/bTZjTebnw0Pn2mNn7bZk1833dy3ulWHMQsIpFOss6Xt6IIXEVNyAAAQgkg8BvZ4norYUMCDgQuP68m2VDww7YQCBQAipcfaP6Arls2AWi/86AQNQImOyddLEn0z7sF3QZEeD3v/+94yOabaQ3CmpGkQ7TP0l/rxkwa9eubW3criLA+eefLzfeeGNONxDaF850O32m72/5+KN2tYTQ7FFLGDWLygh1bg3p1ddf/OIXbRio+KNijlvbHbeSTb/+5yJgKWcV3n7961+37lVjps3cb7jhBunRo4fVOF+HPePOy/fmYpwTux8qpGp5pskaM722tVVQ+sjkvx8eaj9fgSrb82H6HELACkk0vLwRQ+IqbkAAAhBIDgEtJ9T+WBESsnZWDJO61D8NnU+S/gc3y9D6l5ITryLuFAGriLATsJSKVRMHniHXnXYpDdoTEG+2CIE4E1ARa+zYsVbT+zgPvr+XJroIWKXh3m5VL83fQ+IqbkAAAhBIHgFt9K6lhSEXst7oVyN/6X9Rm/j0bNwu//K3n0vFkb8nL24F3PEVU2+Qdz/ZVcAVMJ0UAjRoT0qk2ScE4k/AZPI4lbEDkKjAAAAUZ0lEQVTFbfcIWKWJKAJWabizKgQgAAEIRJFAiIWsD3qMkuc+/78dqX5u/xuWiMUIjkDNlG9JXePHwRnEUuIIIFwlLuRsGAKxJ6A3UA4fPjz22VcaSASs0hznUApYf/jDH6yGewwIQAACEIBAKAk07hf5+9bUjYUfhMa9Tz93pnzWvZ+rP1fU3izHHTsUGn+j7ggCVnEj2PmzTtLtsy7y9w7R//9DFa6+nSoV1J8MCEAAAhCIJgEErNLELZQC1o9//GMErNKcB1aFAAQgAIGIEhgyZIgcf/zxrt7/r43/hzLCAGOLgBUgzAymVLg64+gpMuzYQNF/1/F++S558biNcrCssThOBLQKGVcBgcQMBCAAgRAQQMAqTRBCKWDp9alkYJXmQLAqBCAAAQj4IFC3UWTL6pZ/SjQ+qPoX2XXSGY6ra+aVZmAxgiMw+dwr5eBRMtqCI+psacKR4TKieUi7F1W8eqTL84VePhD7CFeBYMQIBCAAAQhAQEIpYBEXCEAAAhCAQCQJlLBH1pHyrvLbEf/XEduX6pbJqJ3LI4k0rE4jYBU+MloyeFXjZNeFXv90i2z+dHvhHfGxQteOx8vAbv1kxtDzZOAJfX1Y4BEIQAACEIBA6Qh0795d+vYN359fCFilOxOsDAEIQAACcSVQv01k5dyi31pY32WQ1ci94biTLLKaeTWqbrkMrX+J/lcBn7Uzxn89YIuYSydQdayXfO3wWFcw9fX1smsXN0FyciAAAQhAAAJBE1AB67vf/W7QZvO2h4CVN0IMQAACEIAABDIQ+PNPRZ64raiI9EZCFa96Nm5HuCoQeQSsAoG1mT3p0+5yadNXXBeqa9gt7+//sPCOeFihvKxc+nU9SU7qUimdy4/z8ARTIAABCEAAAuEloALWzJkzQ+dgJASsbdu2yc6dO6W5uVk6duwogwcPln793G9aykbZjz195sMPW/4naeDAgZYPbqO2ttbq4TVhwoRsrvA6BCAAAQgkhYAKWfqPZmcxIk3gYMVJMnnkOZHeQxSc16btKmBpKWH6OFx2VFYet0E+Kt9b0q30P6G3XFZ9oVw45Fzp1umEkvrC4hCAAAQgAIG4Ewi1gHXw4EFZvXq17N3b/n9OVED68pe/LN26dfMcI7/2NmzYICpK2YeuP2nSpHZrq9C2cuVKGTBggEydOtWzb0yEAAQgAIGEEKhdlhKy7hfZuiYhG47fNhGwihdTtzLC2o7vp24ifKd4jqStpI3ZL6u+QEanfiJclSwMLAwBCEAAAgkjEFoBS8WmZ555xspk6tSpk5Xx1Lt3b2loaBDNhtLf9+rVS2pqajyFzK89I0hpCp0RpF544QWr58K4ceNk2LBhbdZXn3fs2CHTpk3LK0vM06aYBAEIQAAC0SVQwobv0YUWDs/r+lZLzdDTw+FMArzQTKwRzYNFxay9HQ7I38p3lSTzSoWqiQPPsDKuqk8cnADybBECEIAABCAQLgKhFbBefPFF2bJliyVeaSmevWTPLkaNGDFCxowZk5WqX3vr1q2TTZs2iX2dzZs3y9q1a9tlWamwphljp5xyCuWDWSPCBAhAAAIQaCVAeWGkDgMCVqTClbezlAnmjRADEIAABCAAgUAIhFbAWrp0qZVl5SYGaUmflvZpZtSMGTOywvBrzwhf9mwrFdAef/zxdhlgy5cvt3y+6KKLciptzOo8EyAAAQhAIBkEtLzwrT8U/fbCZMANbpfvDjlTrqgaGJxBLIWSgJYJThxwJv2tQhkdnIIABCBQHAL6HV9bGs2aNSvjglq5pRrF7t275ejRo1YiTs+ePWX48OEZ+2dnMqpahFZ+qcago2vXrlYSzciRIx31BtUpTLWYzu/bt6+MHj3atTJMNRLtMx7GZu1uXEIrYC1cuNDy2alMz2zGzMl2mHS+X3teBSyTlXXqqafK2LHuVz4X523GKhCAAAQgEGkCWl5o9cpKNX1v3BfprcTReQSsOEa1ZU9aJviNVG+rcweeSZlgfMPMziAAAQh4ImDaA+nkTJqDVmKpbmCEK02yaWxslEOHDlnraMWYVnR5HfaKM31GWyfpML3BTXuj9H7gJmnHVK9payMdTgk2ps+314o2r74Xel4sBKxMIpcBmIuAZbeXqYTQ3sh9yZIl1lJRUi8LfbiwDwEIQAACARAgKysAiMGaQMAKlmepraloVV05WOaMmiVaLkhT9lJHhPUhAAEIlJZAeiaTepNJwDLCkWZHnX322a3ZUdpeSMUtzcbKpUprxYoVVuaVClXjx49vzaDSLK81a9ZYwlh6pZqpULNrFEakckqyUf2iY8eOnqrZShuNtquHVsBSoBoYN0XQBEi340XA8mvPSxP3qKqXYTqI+AIBCEAAAh4IaEbWKw+LaIYWo2QENgyfItdXdi/Z+iwcDAFKBIPhiBUIQAACcSKg3+21B7ZmU9mHm4BldAkt75s+fXq70j5Tgui1Usv01XYTvdxaKTlVjhlb6ZffOc2NSgxDK2AZqNkOglcBKx97RqCyB9UonqrOLlu2zFJHzY2IKnpt3brVmq43J6bfVBiVw4GfEIAABCAQUgJb/pzqlZUqMVQxixLDogcJAavoyANbULOrLhxybuqfSZQIBkYVQxCAAATiQcBoBrob7R81cOBAq++2DjcBy5QZ2jOf7DSMluC1d7fJ2nKz50baTZTSSjS7gOWkX0QpeqEVsBSsps5pFpaKWEOHDpWKigppaGiw0vC0plRVSX3dSwZWvvbsopQeZFNXmn5QnMQuTSWcOnVqlM4FvkIAAhCAQFQIUGJY9EitGf01ub1Lh6Kvy4L+CJgSwQsHnysTU72tKBH0x5GnIAABCMSdgH63V33h5JNPtpJQTJ/rTAKWybByqxwzWVCZbNi5GnteNA77c5kysFSM0+wwHUYgmzZtmmtz9zDHObQClkJT0eill15q7bpvQKqgddZZZ1ld/rWRmdfgBm3PqJd6u4AeCPPfKqxNnDjROhBGkY1ac7QwH1p8gwAEIAABFwKIWUU5Gk+NvVzmljcVZS0W8UcA0cofN56CAAQgAIF/EvAiYOXSa9uLaGTsXXLJJfLRRx/Je++9Z/XD0qFZXCpGTZgwoV2YvPTAMu2RopxgE2oBy0RFD86ePXtag2Y6+NuDm96BP9MbLyh7RpwyB9FkX9kbqplDYlc9+VCAAAQgAAEIFJwAYlbBECNgFQxtXoYRrfLCx8MQgAAEIJBGIGgBy0vijdE4VPNQUUqTY1S40p5cBw4csDxM72ll3Ha6hVCfN725tMKtvr5epkyZEsnsK91nJAQsp3eSvbnZlVdemfebLVd7Rpiy16aatL30azLT607zdhYDEIAABCAAgVwIIGblQivrXASsrIiKNgHRqmioWQgCEIBA4giUUsBS2Om3Gqo/r732miVmpd9CqPO1Iuzll1+WHTt2WLHSJJrRo0dbYpXZi72Xt32uimIqmplWSWENdmgFLJMlZe83ZYdoaje9pr8FbU9rU1UBtV+HiYAV1mOOXxCAAAQg0ErAiFn6kwbwvg7G4nOukXnH9vl6lofyJ6Ci1eg+p8m5A86gp1X+OLEAAQhAAAIuBEopYLllWZmqL82syiWRJ12/ML22VE/RFk2a0KMj7NlZoRWw1q1bZ11f6RQ4eyO0SZMmeVIJg7SXrl6a827qTikh5DMQAhCAAAQiQUBvM9y6RsT8jITTpXcSAav4MRiTEqxG906JVqkm7P1P6E0j9uKHgBUhAAEIJI6AFwFr0aJFVkZUpvJAUxaYSw+sU089VcaOHevI3EvfLfuDRqcwfbmNnmJPBnLqoRXGgIdWwDIN0fUwmCssO3fubPXCUuD6+0xXVeothb1797ZuD9CRj730wGltaXNzc2stqXndrGFXLmniHsZjj08QgAAEIOBI4JWHU4JWStTSnwxXAg9Ovl4WHN4NoQISIMuqgHAxDQEIQAACngh4EbBMJlN6GyGzQK63EOYiiHnpqaV+LFmyxHJn5syZ1k9TOZYukkWh9VFoBSwFq8F+5ZVXrKss7UPT5VS8cuq+r/PMIUqvC/Vrz762Sdlzu1VQX9fMMRXYzPBa5ujpXcQkCEAAAhCAQDEIaInhjr+QneXAGgEr+ANoelmRZRU8WyxCAAIQgIA/Al4ELNPaKFNyjWY3aSP2GTNmZHVEG63rrYNOPa7MwyYDy0s1mqlEs4tdRsBKF8AQsLKGx9sEDbjpuN+lSxeprq6WTLcOqoi0detWq+mZ2xWTudhLF7A0u8tNPNO52uBdxTLN0nLr4eVt58yCAAQgAAEIhIQAglZrIOZ99WZZfKilQSrDHwEjWFWfOFgmDjhTqisHUxboDyVPQQACEIBAgQh4EbBM6Z32kTK3/dndMck1mUoC0/UGtelmzyTU6Osmo8pt+6ZCTMWzmpqa1mlG1CIDq0AHx49ZTZM7+eSTXetG/djkGQhAAAIQgAAE/kEgwYIWAlbu7wJ7hpX2s0Kwyp0hT0AAAhCAQHEJeBGw1CNtMaQJMum3BprsLK0gs1/+lm0XqmVoFZq2UvrKV77Smrxjv4XQrSLMbtst08qUNap9Fd100AMrW1QK+Lqm3dXX1+d0SAroDqYhAAEIQAAC8SdgF7R2vBnrGw7nnnerPNWwPf4xzWOHlATmAY9HIQABCEAgFAS8ClgqCKlYpG2EVKzSjCet2jKtkNz6Y3ltfaQX26ltU0XmpUWRVoWtXLnSEtWmTp3ajie3EIbiiLU4oQetqqoqY5lhiNzFFQhAAAIQgED8CDTuS/XPSt1wGMM+WghYbY+rvRxQs6v6n9BHtDSQAQEIQAACEIgyAa8Clu5RBSPNYtq9e3erkNWzZ08ZPny41b/babgJWDpXy//efPNN2bFjR6sQpkKWClIqiGUb5jI5t5sP1f769est++bivEy+ZluvWK+Huol7sSCwDgQgAAEIQAACRSBQv61F1LJ+/jl142Hq3yM4bj//VllzMJkZWHaxSkWq6sohiFURPMO4DAEIQAAC4SCgIpYKXZl6bIfD03B4gYAVjjjgBQQgAAEIQCCZBFTM+jBVcqg/rX9P3XwYcmErCQKWClX9T+ht9arq37WPaGZVt+NafqevMSAAAQhAAAIQyI+AyfBKvw0wP6vxfhoBK97xZXcQgAAEIACBaBKwC1tahrhXBa7/1yJylXjEScCyZ1SZ0r+qlEil/86AAAQgAAEIQKBwBLR3t/bLIvvKO2MELO+smAkBCEAAAhCAQBgIGHFL+2yZzK0iClzXn3ezbGjYEQYSGX1QcariuK5WxpQKUkaY0tI/sqlCHz4chAAEIAABCEAgjQACFkcCAhCAAAQgAIF4EbALXCpyGaFLRS4deWZylVrAShemutlEqm6dulp9qfRnRarkj3K/eB1tdgMBCEAAAhBIMgEErCRHn71DAAIQgAAEkk5AxS4Vthr3t5Awgpf+TP/vQy2/m/vFSfLukQNtyB08+oknkkZQ0gyoin/0klIBSod5TX+vr+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/D12dIDGxdMP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25" y="1491630"/>
            <a:ext cx="4967984" cy="30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2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 Regular"/>
                <a:cs typeface="Marianne Regular"/>
              </a:rPr>
              <a:pPr/>
              <a:t>4</a:t>
            </a:fld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>
                <a:latin typeface="Marianne Regular"/>
                <a:cs typeface="Marianne Regular"/>
              </a:rPr>
              <a:pPr/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Quelques exemples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Le rôle des ambassadeurs culture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Nom du lycée</a:t>
            </a:r>
            <a:endParaRPr lang="fr-FR" dirty="0"/>
          </a:p>
        </p:txBody>
      </p:sp>
      <p:sp>
        <p:nvSpPr>
          <p:cNvPr id="7" name="AutoShape 2" descr="data:image/png;base64,iVBORw0KGgoAAAANSUhEUgAABLAAAALmCAYAAABSJm0fAAAgAElEQVR4Xuy9C5BWxZ3/3XMfhqtcB5E7iiggihcU8EJUBBHWv67GrNldSYwlVuW1TCrqJinjbnY1W2sqmypjJbr6T+KqMfJuUAOItxBFCeLKKwgoconcFRAYGJgZmHmf78F+7KfnnNN9bs9znuf5nqqpgTl9/XSf7j7f8+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+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+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+wAJkAAJkAAJkAAJkAAJkAAJkAAJkAAJkECqCVDASnXzsHAkQAIkQAIkQAIkQAIkQAIkQAIkQAIkQAIUsNgHSIAESIAESIAESIAESIAESIAESIAESIAEUk2AAlaqm4eFIwESIAESIAESIAESIAESIAESIAESIAESSK2A9b3vfS+R1jn55JPFnXfemUjaTDQ5An/5y1/E/Pnzsxlcd9114oILLkguwzyn/LOf/Uzs2LHDyZV9NF74ZBsvT6/U9uzZI8C6tbVVjB8/Xtx88835yZi5BCZQ6uNpYCCMQAIkQAIk0InASy+9JNatW5ddnyJA9+7dnZ9yeZcqtflSron79Okj7r77bvZ6EihKAhSwirLZyq/QpTaB6C1IkSW5Pk22ybFVU5aca2trnYVt3759XTPeuHGjwKJ43rx5+SkYc+lEoNTH07ib/PHHHxfr16/PJouF/ze+8Q3PPh53/mlMD4L1a6+9JoYOHVpSH5MKyRrP5YYNGyj+F7IRmHeWgD7uqWjK6UNrqc2Xan3OPfdcccMNN7DXk0DREaCAVXRNVp4FLrUJhAJW/voxBazkWS9YsEAsW7bMyWjy5Mlizpw5nTKVL7wrV6507v37v/978gVjDq4ESn08jbPZIbj+8pe/zCZpEmjjzDutaUGAfuONNxxry1Kzhi4Ecynqb9myhRbYhWgA5tmJwLPPPivkXO2G5/TTTxdz584tC3KlOF+q4iTH8LLoxiVXydQKWBgwTNef/vQnsXfv3mwwvDg1Njb6RuvSpYuzvYVXcREoxQlEbQGKLMn1R7JNji1SVrcOYlvBD3/4Q9cM9QUxBaxk28Uv9VIfT+Mkqy70IV7ha3U5ryHYd+LsXSfS4hwVP1OmGI3AT37yk5z3q2HDhokzzjhD4B1KXqXkxqPc5kv1wwy3EkZ7Vhi7MARSK2DZ4FAnfYSnimxDrTjDlPqimQvY4uyXLLUQ6gv+V77yFTF9+nQKWCnvGKU+nsaFX7e+mjlzprj00kvjSr4o02Hfib/ZOP/Hz5QpRiOg+iEup+2CbtRKdcxTPyp6Wc5H60WMTQLJEaCAlRxbphwjgVKdQCQiLmBj7CxMKm8E1OfSz/oKBaIFVt6axZhRqY+nRgCWAWzFWcvkSiIY+078zcj5P36mTDEaAVXAKnc/SaU65sF6XlrCc2t8tOeFsfNPgAJW/pkzxxAESnUCoYAVojMwSmoIqC9eftZXFLBS02ROQUp9PE0X7dIqDftO/O1JASt+pkwxGgEKWF/yK+UxT/1IU+5CZbQnhrHzTYACVr6JM79QBEp5AgEQLmBDdQtGKiCB999/Xzz55JPZEmDB63XyIAWsAjaUS9alPp6mi3ZplYZ9J/725PwfP1OmGI0ABazyELDUdRytsKI9M4ydXwJlJ2D94Ac/cE7OwWXa8qI3herUEA4N1WPg1cFemmTCf8bbb78ttm/fnnWGiAEC+8lHjhzp6SvGrwtgsMEPTD937NiRDYq6DBo0SIwYMSKwjw6cKISywiF+U1NTNk049uvXr1+oNIN0YyyIP/jgA4eTzF/W58wzz3SO6A67aIaj/02bNonPPvssxyEl6gZecMabpENetBNOZ9u8eXNOe6EPDB8+3DmxDS/9YRawsn+59QXUD31s4sSJxqPeVbaqrwOkv3Tp0px2kf0X6eoOPP3qOmbMmED9XaYlnx21X6IMYIafCy+80Kmn32XDVg2j+tKTzwaeNXXcQN+RfTNIXwfTNWvWOP0BdZRpquOCTZupeRbq+VW/3PmdSKSOjV6sTF/+5Bjh9hwHGaNs+oJeRn3ro8nXYqHaQ5a72MZTddxQnwmMYRgjp02b5jzr+hzgdgiA2r6yTyHeu+++K3DCGy459nuNHSgDwrvNiXLcHjt2rHHcUfuR11gtxzLUM2iaQcYdhI06F+o+R93yj8tXThLPUBJjLxio/UWdJ9S2lfO8ykzvz17t6TfexNVXw66vbPwkqWFkXdC+q1atyq7J9PWQzgnrQ33sxxoxyDon6PMiw4dtX6/8vMa7MGOB23uH1zrMNO7Z9kfUy2++jmuuVuddNT+3+S3Ke1Vc82WSz5DaF+X7hDpX4j6eIcyTYd5p/uVf/iX77mWypA/7HDEeCcRNoOwELFgMQACS180332wlYOjOXPWHXJ9IsFh85ZVXsi+obg2HCWXGjBlW+WOwwoAuF+F+HcE2XQy4S5YsyRGtvNLFYuHKK6/sJFpE6ZC2dcLLMYS5hQsXZrMzvUSijRctWpQjWnmVFWIkTpbysx4JU0+bPoCJ95prrnGETilIml4CwO35558X69evNxYL6V9++eW+oqabgGU6QhkZY6LE84MLvBcsWODbl9Avv/GNb/hyRt0WL16c84yaKolyXHXVVZ7p2ogWuoCFvvDcc88Z+w/aCgxs+o4NU9TVps0QrpDPr3ryIMrit+iJImChX7322ms54q9Xf7AZ92z6gp6+rYBVyPZAmYtxPLUdI6dOnSp69eol5s+fn20eGwGrZ8+e4tVXX3XtMm591qY8MjGT6CrbJMh4ZhrLTGOh2/245sJ8CFhJPUNxj72SM+a8d955x3ed5zWm2woGXmudOPtqki/fuoAFMcpr7XLbbbdlhWGsuV944QWrsR9z5nnnnSfmzJkT5hHxjBOlfd0SRT/E8yg/XPkV1mZ80d870I5gZkpfXbvJMtj2R4R3K1vcc7UuYOFDhs26F+8q6AemD9Nxz5dJPkNgbtsXERbrUrxXmD7uyrZX34t5ImGsQwgTS5BA2QlY+rYXt4Hcjbf6gGOy/PGPf5wTTJ+k1YW2X/vZHMttIw645eH3UqlzsO1jJuHINh1MHv/1X/9lFAhkeuCkTsp+5cDXvTfeeMM4iatltWkH27ohHMrg9eLklo5aPz8BK2xf8LOQ0QWsHj16WIljqAf62MCBAx1x1bRokhPrnXfe6YoyaJ9QE9EtItV7NqKF7sspSP+xERwxfqgWkzZ9ya/NCv386v3bb/tgWAErzHMs+6TXSYg2fUFvGxsBq9DtEfTZScN4GnSMxPOgvviaBCyMCV4ffNzmcP3jls0zahLlf/GLX1h9dFLzMo0nNuWSYcI8Q15zYdICVhLPEJ6LuMdeyVa1QLVtE3VNZisYuK114u6rSb58q+O/3zOpzuFot0ceecTq46rK3kb0sW2rqO2r5hO2H5rGF5UtTkhVP/Ka6qmzsu2PSFePG2acMc3VuoAFq3XsErG5TFvhkpgvk3yGIF7B8irIZWKgpgUxXO07qpAcJE+GJYF8Eig7AQtw1a2AbgtZtwZQTSzdXizViUR9OUBYDPbyawAGCgx06kDsN9C4TeRY4E6YMMHZciAtP6QZrP5ly8vCTK0P8kf5UFb1qwXKCjNvfaviD3/4w8h9VF8M46vJ+eefn93yJs22V6xY4bqI8RKw3BbBqJe63QtpYxuXW91uv/12K2saPwBuCwG9H6CcK1eudBWKvF5g3CZdcEObqdtPvPqC1+JOLa/ad7F4wjZB2c/klkK1jyH/lpYWR7xya0NYz6Ce6uXVJ/VFuUxv1KhR2S9JXm2H9L3StREt1DD686v2Ha928xOL9ZdYt3ohXXDVv856HW1c6OdXXdzbfrELcgohOOiiKJ4LbEWVWyz9+oLX+GDTF8IIWIVuj2IbT93GabzATpkyJTsH+Y2RaCOTgCXbUY5jl156qWOlhrEfY5YqcuovCG5zIsa/jz/+WOhzkpd4rgt0bvM20sR2Rf25j2MbR1JzYdgXNdOiIYlnKImxF/Vws+iSW3fkGsqr/7rNU0HGpST6atg2DbqFUPYB9VmXzxUsLKVbAl080tdwSMeLbxwv33G3r14fjC9yva32F7c1gJ+g7fbe4TZ2ua3lwdCPla0PrKTmarUN9A+86vuP1xjq9wEwifkyqWdI3/3jtS7GPKLPTX4M9PFYbW+vdadpDOd9EsgngbIUsPQFAL5cYHHrdekDk9sCxM3KwC9dtwl67ty5nYqghzMNLPpk4vZyGXSg1ReBttsuvXjqC3u/r0xeX0q8XlD1RTDMaHVfTWq59LLYWuT5PaRqGRDO72XEzQrBa8GiCzymr3Nu5uRuCxYvwc2tP6I+blYFfmXRnzc3IU2fpE11Qzl0Hl4Cnc3Lgb6gkVs7vfqOXifbl1gsKGbPnu0pkur9HeW45ZZbckzBC/38gr1J0Hd7PoIIWOpHBqRlWojp7eHl39CmL+hlN1lgFbo9inE81Z+3oGMk2shGwLL5Cu029lx//fW+2y/0edltrg/S13Sxyc+i1HaBmNRcGLS/25Q3aJo2axL9uYhj7EVd9P5ist7Wy+HWtrZ9Jam+GpS/bNMwApaNhaGteIJy6GO/aY1s6o9xt69u3WLqL8hfd1/gNT7q7x1YN/mNXfpz48fKtg2SmqvdRES/8upjqJdxQlLzZVLPkC7kYQeDl8sK3eDB1kADz4Sfj2fTM8P7JFAIAmUpYOEhVxe/ppcjdbHq9WKkTyQ2k6g+8OvbcPSJ1FRO2YH0AVpfXAd5kVQXbFh4YEBUv5KH6bS6tYv+gq6nqfvbwX03AUuvt+1XbP1lxHSaml+d9UnMRhDT28Ntgaf3WfRDG2sxffHk1of0Mpte+vQ0wcMkapoWuvoi1Garqu1zbPNyoL9Q22xFUF8QvcYFmzB6f9Kfe70PFfr51ctnM9ahjrbl1vuX7cu8Lmi6Pf82fSGogGVbL5mu5Feu42mYMdJtC4WNgGUz/urjv60Fh/psu30osn0BlP0C5cChFRhL0DfglzHsleRcGPZFza8uSTxDSYy9qIONeKnXVRcO9DWG7biUVF8N26ameR0c9LVx0A/GNmsBtDXWLXV1dc7uBL8P0qZnKu721df5prWSXHM/8cQTxgOndLYmVkHeKWzGryTnapt1sd6WNs9HUu8fST1DtmOD+v4HFxgQueAOxO+DqcpPZRdE+DI9T7xPAkkRKEsBCzDVBYXpYVVPLvR6WVMHe9vTDU2LTH3RbruwRv3UMuuiRRixIK4OGGQCVfPUX07dJmq1TW3bAHnoX25shS83JjYTqB5PF2LcBCxTX/FrH30Bpb/4BX2h1Mtrs4XMNAlLE3e5HdF2m6r6kuL1ZdeUN9jpApaNiKm3tc41Sr/y68uFfH7BKuxCzfYlNcwzhHLZPEc2fUF/lkwWWIVsj2IcT8N+MNAtW20ELNMLnWmu9BtXTfOzOgfbWJ3ENcfq65u458Kwz38Qljbt5pdeUmOv3l9s5j7EkQ7XvU7PtR2X/NZ1Qfjqa8mwbRpGwHJ7btWy621n8zEpzmdHZRy1fcOOz6iPzZpX5W9bVps1E/K3EbCSnKv1edckfKLM+jpZH0fCtodNWyT1DOnvqn4WWFGeA523zRo4Sn6MSwJRCZStgKV/OfASLWyd24XdP6zG04UmdVFjOznJDqHG1Rewbqa2+n78qB3LK77O02ZSQlp6md0WuCpLmy/vahn92iEIC1UsCtJm6iTl9rJj+oIbZPGqs9MnXps2CcradoEehDXC2qQbNIxtu5kEmSgLAj2u+sJRyOcXzMMKNiZesu3DvEDIuPpzor8s2fQFvQ+aBKxCtkcxjqe2L1B6O+gvETYClullOczYJ8ulx9XXEHpf1H24BR3rgoQPOj4HmQvDvqj5lT/uZyhfY29c4orNuJRkXw3bpkEFLFshV50D0G/kSdRRLKtsnp+4xbOg7krUMtqUJcxzbtPXUA4bASvJuTrMM2zqx0nOl6a8vfqf6Rlyc4+g+7216dumMCbxzxSf90kg3wTKVsACaHXw9dqmoi5C/bayqINQkK+HquChT+76JB6lc/i9yKnpwhoN5Rg0aFCOY/Aoeatxw0xKMr4f47AnGLnVy3aR5RY3zIIC6ahc3PKPImbqE6tuRRhm4rVZ3Kh8bBdNpn4GKxt8RfvrX/8q9FNp4rLAsm1/kyAT5gQyr/rrY4puMSbjJf386n0V/zeJBLJsJl5uz3lQIVrPQ9+uEaYfmgQslLtQ7VGM42nQsUP2C/3lIw4BK8zpTl7PaJBTvSCSY4495ZRTIm13citL0nNhmPnCNK7H/QwlNfbmo+5e808++6rtGtb08o12tQmj9w83/0cyDPjgRz90yKaPmcLE3b5Rxmedndv7R5ix1HYOtEk77HrXbR2hz9W26wW1TU3tF6U9TO94pry9+p7p+XBzoSLTgnEC5hH8yMNtTH3c637Y8ofNj/FIICqBshaw9C+6usmkviXFb2uZOggF2ernJ0zo+9ujNLa+2Lc9RhYD5PDhw52TodQTCsOWJcykJPNSBT2TFVHY8iGerYDhlofNpO8WT12cuuUfZTuKbjZtetGyWbwGraftokmykScTHThwwNkahlMO5W+vtk2bgOUlaoTpm3qbFOr5dVt4xilg2Xx19uNn+ooYtB+61dft+ShUexTbeKovkoNYsOhxTQKWjSWl34ty0OfUrS5uh3S4pYuX05EjR0Z+CUHaOqeg9VDDu42pSb3oxPkMJTX22ojZYXjbjEtJ9tWwbWp6+dZFmCAfJPTtaW5c8cFmxIgRzk8c1llxt6/JItjUV0zWqkHXYcjPpq/p7eY2tiU9V4eZ20z9OEyaNu8fbuOuzTpa5+y1hnU76dGt72DOg7Crnkpu6mPyvomdbToMRwL5IlDWApbJT4K6+DT5yVInEtsXOn0ywf/VuEkKWMgLC8bXXntNfPjhh6KpqcnY5zC4Tps2LZKQFWUCUSfeUhOw1MnDbRKzWSj6NaDfQifMxBV04WS7aEJZ3n77bbFjxw5jf9QDlJOAVajnF/mGfYZt4kUROGwWkbb9UO1bti81HE/dH1n1uYzSvkEFLJsPEUmKAuqLAY4437Jli3FMwzoDL/lRHLgXq4AV55hGAcu/q8XxEcv25TvoWkEtOdbgq1atEnv37jU+O/jYOnXq1EhClu1YbyzMFwH0fhjk3UB/PzCtC20/BtjOgaZ2izKW28zVNusFvR1Ma9kwaco8/N4/bOrj1Wds1/b4qLt06VKxadOmrHN/v35oOnU1KDvbPs9wJJAvAmUtYAGyn88i9Z7pBMA4BCx9glLTNOUftcNg4N+wYYNzCpLfYsF0BLCpHFEmELU9TAJWFEfspjr43TdN+l5x1e0xcVtgmb6UmSZ9tzIHrafNosnmiysWqfjKBGe4eCZgRSmvNAtYQRwph+l/+Xp+Ubawz7BNPFNfNbEx+eey6Yd6HmFeavLVHjZMvZgVYjyN8tKTDwEriPW0qS/q96VVKX5DoIdVqdcVZb7XOcU9F4aZL4Kyki+EYdckfj5Aw5RFxgkzFtjkZzMu6XnH2VfDtqnNy3fQtYIbL8wLcBmAH9PHrSj9Pe72jWqBZbK8D8PWpq+hDUxpJz1Xh5nbTP04TJqyP/rNl3K8mj9/frb7xmmBpT4T+FC2Zs0aR8jC+5qf8QHWyt/4xjec9bLpMrEzxed9Esg3gbIXsLxOEtK3XZmOvjXtj7Z5ifATsGy+JsfVeeQAuW3bNmfBoA+QUcoSZRHmxzjKi1Fc3PRJP8hLiMqlHH1gufn3wLYaTLxDhw4VXbp0cbX8s1lA2yzYbMKYhA2Tn7mgX1/D9sskn1+UKawfCdvFY5J+NeJoZ9uFqWy/JNuj2MZTfVu+rdUAWAb1gWUzT8X9whrkmZUv5XgJcbPOCtrPZN5Jz4WFeNEJ+gxFtXzxasek6m4zLiXZV8PWy2b+NQkhQZ4ZtY+7+cHEfXxkDXtSW1gOXnUIO1fK9FR29IH178auYmq/pObLfApYOgT5YQTziJt1lu0ca2JnhM8AJJBnAmUvYOkLaungWn2htrGeUCca2y9Aet66fwB9Eab76MpXX8HA9sILL+R8MQ5blrCngOiCoukUQhv/J0nwC3sKoWp95PbiFfboedTRZJUSZuIKuig1LdDVL41YgF5zzTXiggsuMDaRzQLalDcysQkTVMDSF0s2pzsaKxwiQJzPr01/sl3Mewl6qt+PoM+x6Yt3GMsMmyO0gzRLnO1RjOOpyaogSv8J+hzrY18QHz1B2twUFmuB559/Xqxfvz4bNEpZ1HEx6DNkKmuY+cKUZtD7pmcoqbE3itUJ+j3WknV1dWLChAk5W91s+m2SfTWM1Z6+fvUSjIOuFYL2BawNn3vuuZydA2Hn2rjbV/eBF6RcNmUJw9amr6ENbNJOcq62/eCl9hfT2JTkfJnkMxTkmdDX+7bjv+k9IUgZGJYE8kGg7AUsQFZfeuTDrgoR+qltbg1j+lLiFsc0uekvTrbCmKnjYGKAGXZLS4tzegWsy0xXXF//9EWPrZWSzeCqthnqE6eJvYmPvK+3mW0ZTC91el8J0hd0LrpwYJr0Tf3d5guP36Ip7MJcX+ClbQuhvliy7eumvlbI5xdlC9NfEM92QaqLtbbPkM0LlUngcmOvPz+6eF7I9ijG8TSsGK++LKGdTE7cbSywdH42H6tMz6d8Rj744ANx8OBBx9ekrUWIjSBvk3+Sc2HY59+v3HE/Q0mNvaiDOlfbvhzqc5W+prQRFZLqq6iTjViit5/OOC4BC2sdiFLYYos16t13323s8nFaHcbZvvqH1yBrAJsPJzYikw7Ppq8hjk3aSc7VtusFtX6msSnJ+TKJZwj9Bz5hUW7shLH18RbGAjUMb+ODyQAkkCABClgZuPpEjBemX/7yl1nsNtZG6mCPiKYthxiQHnnkkez2PDcn8fqAaGsaLdNGObAgR7x58+Zl66Mubm0X7FFMb/X+q79EBmWF9NwssHSRy+YFRl28YTGKr6OIF9aJrt5mbmbfOg+bcrstXm+//Xbj3nZd+HIrj2nSdxt/bBY3arwgApaNIIa09X6UNgFLf9nx6rdufFE3iMzSdwEs0nBKGa5CP79ht4HZLpD08djmGQIXfTHt9uFBL4Np7NGfDbc2LHR7FNt4GuZlU+8TaIc4BCy3ccR2/JHjNsYdXKpVjV5e2w8Ocfm9tJlT3MYdOX/5zYVh5gu3vNS/JfEMqUJEXGOv2zhjs9XT9KJvKyroz3ocfVW2Q9CPsPpLclwCVpiPgGGsX7z6pN5WUdtXF5NNc45ck2Kukn7yvA6RCroOQ9q2fc0m7XzO1TYuGGzGpqTmS7CN+xkKK7iFsTRXudi+F5rGdd4ngSQJUMD6gq5uASMdRdq+POkCFhaA119/ffalU21Et+0CXgsRfZFgcsrndhS1nra+uDV9FdLFtqiDmz7J+DmGd2PltRhFWPBSneOa6uZ2PK3NgsXvodTbzK8MblshvBaC+sLO1Bfc0narm82kr9fXZnGjxvFbNOmiH/qXSZxzc/ieRgFLF0xsDtFfr+4AACAASURBVEHQ66bXq9DPL9pVtYYxPWOyHwQRwfVFvykPnYmX2G8j6Mryol8iXd0HoP4MFbo9inE81cdIP4HH6wjxuAQsN5HSJDjp/citv+nbovFRBNsCvS69H5nK4DcHJTkXxikWyDok8QwlMfaivLpVjWlM1/uK21hm+8KZVF/Vx3T8309o0dciCB+XgKWvB0zrHOStixK2Vrtuz1Dc7auLPKb+4rYl0uv9IOg6LG4BC+klNVfbfvBS29BmLZvUfJnUM6T3bdO8oD8/prWT5Ke2o+17b5LiBNMmARMBClhfEHKbkHHLds+6LmAhrjwSe+LEiY6QhUUljtNesWJFzkuRnxk6JrMnnngiR5RBuuedd54YO3ZsViBDOJxMgcFLfeFyEwPcFrdYfOALMtKUVh/SOaBeXtMAaup0uK/ztmUl0/YSmdy+1IMv6oZ2kHUDJ/zA54gqeMUxcLu1meR76aWXOlVA3itXrszxeSLr5rUQdBMn0b54KVL7AiZobF9R/akgbS+fKjaTvt6mQRdOpq9++vYgtBl8YKn9UTo91vu4iZsp7yCLOpWD7QJLX+DJtkB7yBdaOTasW7eu0ylL+otEGp5fVWSzFbT1ZxNtLJ8HPJfSwkw+H+oXaPwNz8WYMWOyz7F07Ixj1vWTqbzGbT926rOJZwf9DGMDxiZ1jNDHnjS0R7GNp/oiG+2LhTZe1OQzIcdnjJNuV1wCltt8hL9hLjjjjDNyfBWhD8NRrj622lj7yTkO9VSFLLfx2vaZ8ptrk5oLdasA1Ovyyy93DtrwOmzDtCZI6hmKe+yV9XATx9Cmatu6zfFgdcstt3T6sKk/v0jnzDPPdLLDuKieIua2Vo3aV5GPV53U9SvWmOp4q46NcQlY+nyM/+N5OP/888WoUaOy7LzGf9sXdr8+GXf76h+lwE32FX28k/OOLJ/f+0HQdViQtY5t2m4fGOKYq23XV2o72q5lk5ovk3iG3ERrOT6ofmLlfKn3HxsxVx/T43jHM435vE8CUQlQwPqCoNuC2sts1w267jR17969Vm1j83XJ6wu0KQO/Lz1ug6IpPfmSMXfuXJugxjBuVjRekUwvkWo8/YunsSBfBLBpC9u0graZzUIQeXtZhZjKZbICC3r8r+3iRpbLJCK5vWyZ6oT2wsJWnuDl9bya8g6yqFPLZLvAchMeTXWT970WEoV+ft22XasClFv99C/bahg34RjP8RtvvJEjHtlwMy2+3E689Bt3YDmDBa+8bKwYbcpZ7uNp0HEaL0WqUBmngIW2CDIfqe3rN7bqlmY2/cJkoWGThgwTlLGMZ5oL9Q8OMl6QNZNejyTGtCTGXlnuoP3F73ASv3ZyE0eD5i3L7NdXdUt7Uz9DWt26dXM+xOGKU8ByEzRN5cF9U7+1SSOJ9kV9MIfoH1pM5THVJ+g6DPnZrIcQLkjaSczVtusrlaGtgBV0vLd9/0jqGdJZmPqNvG9aC8lwYdZztmVgOBJIigAFLIWs/rUuyClA+mDfs2dP8eqrr/q2GxYAs2fPNvoxQiJ4+cNJgLYTIBYTsNxQv9zphQkihsivx2F9Q3mBsBmYMYnPmDHD+BKpT2RLlizptP3HqxxB2tr2YQTfRYsW5ZyO4xYXVge4TAtBGddrW6Vb2hB4TI4fg0z6Mo8gixvbRZPtIkj2xWnTpjkWjepz5va1yWbBZhNG5xtkgYU2W7x4sSNA2lxotzlz5vhuOSr086tukbJdKHm9eHl9ZUYdX3vtNatxD2Me+oTfNi3J3kbEUttA7e9e1p+Fbg/UrdjGUyycX3nlFV+RUgo6sHpSrbHiFrDAD/3inXfesRJNUS6MrdOnT/d9pL2su90iBenDNuMIwmB8j3su9BNcbHyGepU9iWcoibFXHUds+otpPPcT2rzWJkn0Vbfta25tJcukjjdxCljIM6joE2Q9bfvs2DI2ta/MD7x0Cxm3stiut4Ouw2zXYggXNO245+og6yvJMOhaNon5MolnCPWzXR8jrM26X+13plPQbZ8XhiOBfBKggKXQ1l9qbJwtyuhugz0GsqVLl4rt27dnhRS8qOHkvwsvvNDVP5ap8eXWN0zuqpiFCQ9iFX7UrUmm9OTAiDJ+9tlnOWKLTHP48OECXwH9xDCbfLzCyJM2UAbVck2aIcsXBJuXSD0PueVDrxsGePygbur2uyj18IorT9VBe8mtSMgb/eCSSy5x+oHNQlBPXz2hRO0LSBv9DOmaXq6QZtBJP8zixlYgMtUJzNS+aONQ3CZvmzA6/zALLLnVd/Pmzc4CXd2ahv7eo0cPMWLEiJxtS6Y+if5ViOdXXfQE2XqL8mIbim6l6uekVW6z0p9j9PN+/fo5221Uc3oTM9xHW0AAxbOjPj/69ge9v5t85BWqPWSdi208xXOwbNkygWdCbQe0LV5K5fNu87yFeY71viK384Ij+qi6JV9afWJsVbekm/qb2tf05z5KHzblq96Pey7EM4nnR1rAyrxMz4dNmZN4hpIYe1EXtf+qbYv1E8YS23kYcSHWf/jhhzl9zu8wmiT6KuqEvrJ27dqc/i/XLOo2X5t1S1AhRO8f6GcbNmxwOOsfcMEG69Kw62mbvhhX+8q8/NJDXYKst8OwtR0jw6Qt15NwYRF1rrYZ7936StDdBEnNl3E+Q3rfke9KuruYIOt+lV2Yj5E2zw7DkECSBIpawIobjCpg2R6PLMsQdrCPuw5MjwRIgATyQUDfEmjjayEf5WIepUlAtWSKw0dUaVJirUiABEiABEjAjoC6fZDzqh0zhkoHAQpYSjuoWwjd/A74NRkFrHR0aJaCBEggfwRUKyzbI93zVzrmlEYC+LIOa6u6ujrHQsV2W7o6P/tZpaSxziwTCZAACZAACaSNgHrKIddwaWsdlsePAAWsL+ioTty9jmCngMWHiQRIgAS+JKBaYfHrHXuGDQF9q76N5Z5+yAoX2jakGYYESIAESIAE3Amo67cw773kSgKFJEAB6wv66r7wMMfw0gKrkN2YeZMACRSKgGqFZevMvVBlZb6FJ6CLUSb/aW4Orm1Er8LXlCUgARIgARIggXQSUNduQXcdpbNGLFU5EShLAQt7fnF16dJF7N+/X6xbty7HOWSYxTEFrHJ6bFhXEiABSQBf8Z544gnHIT2tsNgvbAioH4wQHlsCJ0yY4ByoIQ8LgdCFrYb6KW9JnBhrU2aGIQESIAESIIFSIEDr+VJoxfKuQ1kKWH5Hp4bdmkABq7wfJNaeBMqZgLotjFZY5dwT7OoOcQrzsHoKp01M+r6yocQwJEACJEACJOBNQLW+iuPkWLImgXwTKEsBS/fBIaGH2Too41LAynfXZX4kQAJpIiCtauhLIU2tkt6yQMR67bXXcqyf/Uob9uNSegmwZCRAAiRAAiSQXwLqNn5aNOeXPXOLj0BZClh4eBctWiT27t3rkOzTp4+zfWH69OmhyVLACo2OEUmABEqAgLqVkIuiEmjQPFXhL3/5i/jggw/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+xjvac/A4cqnT+360u81NfkXxZmAMJkAAJkAAJkAAJlDgBClgl3sCsHgmQAAmQAAmQQC6BtvZjoq21WTQ07ztxIyNEieMtX/4b/8eFvx1t+uLfX/xNhv0izNrBl4otVT07IX7o/3ZzxS7FLAhbuLp+IW51qzshcnWrP/H3L8NVZMII0dizMvNzIsyAXl/+m21LAiRAAiRAAiRAAuVCgAJWubQ060kCJEACJEACZUAA4lRz2xHRfAw/R8XhzL+dv2X+33b8i9+Z/zdU1YnpO9ZHJhJUwIqcoZYARK2RA76w9sqIYQMy/6fYFTdlpkcCJEACJEACJJAGAqkVsP785z+Lm266yZfR5MmTxXXXXSduvPHGNLD0LcNPf/pT8dBDD4nvfOc74q677ipYedNSjrAAZPnR9s8++2zYZKzaqkePHuKpp54SZ599diL5MFESIAESIIFgBHRxqvV4myNOHWhtyhGnbFKtqawWs3ZusAnqG2bjoMniw5q+ncJ4WWBFzjBkAlLogmUXRK4JQ6poyRWSJaORAAmQAAmQAAkUhkBRC1gS2dixY8VLL71UGIKWuaZFOEpLOSyxdQqWtID12WefiYsvvlgcPHhQ/OpXvxJXX3112KIyHgmQAAmQQBgC7djO1yQ6jh8SonWvEG17RZOoF38+mNn2lxGr4ryu3b05cnLFImD5VVSKW7DcGtCrQozqj9/cphi5czABEiABEiABEiCBWAkUhYC1ffv2TpX++OOPxeuvvy5+9KMfOfcKbdlkapW0CEdpKYeJV6HuSz74XQyWfYXixHxJgARIIBYCGbGqo3VnxgdVxs9URrDqaMn8OyNeCYhYytVW3U8sPNQQS5ZqIrP27RQ1bUcjpVsKApaNuIVtihC4RmV+yy2LkcAxMgmQAAmQAAmQAAkEJFC0Apas5/333+9YyqTdCistwlFayhGwnzI4CZAACZBAMROQVlWOQOUtVHlWsaJWLDgyMHYC05oPi55Nn0ZKd+vJF4jVtY2d0kjbFsJIlXSJPPm0KkfIGjWgSpw1pJInLcYNmOmRAAmQAAmQAAl0IlD0Apb0lQV/RevWretUwd/97nfi5ZdfFsuWLXO2heEaMmSIuOiii8Ttt98uRo0alRNHFXhmz54tHnnkEbFw4UInrox3zz33iH79+rl2pz/+8Y/i17/+tZMfrhkzZog77rjDsRbz84EFizI1Lxn32muvDbWNLZ/lcCs7fFRdccUV4tZbb/V87MLE89pCGLXdwvIPG49jEQmQAAmUNAFYVmW2/omMYNVx9K+uVlVB6/9y63DR3N4eNJpveApY8eGEby0IWRC14F/rrKFV8SXOlEiABEiABEiABEggQ6DoBSxpgQWh6LHHHstpVGwrfOaZZ5y/wUKrZ8+e4sCBA2LNmjXO3yB6QQBTxSgphCA9KXpBjMElRSmk9eSTT3YSsWRZEBZi1+DBg8Xq1auduEhj0aJFrlsdIbJhKyREMpRp3LhxOeX86le/6ohftlc+y/Hee++Jr33ta1mBD3VWGXs5Ww8bzyRghWm3sPzDxrNtR4YjARIggaIgoFpXZUSrjrZ9jt+quK+V7aPE9ta2WJOd2tIq+u7v7KYgSCblaoFlwwi+tSBkSafxFLVsqDEMCZAACZAACZCAF4GiFbDgbPsPf/iDI/y4nRYHcQGn/bndU8UTxFethKRAAmAQqh5++OGslZZfPPXURNV/Esp57733OuIVLt1XFyx4rrnmGkcA0u8hzdtuu825Z+uTKd/l+OY3v+kqzKms3Jyhh41nErCCtltY/mHjcSgiARIggWIn0NHWJjoOHhAVVTsy/qs2xmJdZcNkZ/UIseLQcZug1mHGV9SJkbvWW4d3C7ir8Rzxv/WDO90q9S2EYaGdlbHOgh8tbEGkoBWWIuORAAmQAAmQQHkSKAoBy69pYOn0i1/8Qpx99tk5wSB0/P73vxdz58513cYmrZR06yZVwFq6dGmnLYZe8aQg861vfUvcd999OWWBiIXtiJ988kknkUpaiblZkCERKcShnm+//baxl+a7HIMGDXLK9PTTTzun96kXWC1evFjceeednRyih41nI2AFabew/MPGMzYgA5AACZBACgm0ZwSr9r17RPvuHQL/FhkRq3pED1HZI/opfrbV3VM9TCw71GEb3CocBSwrTIkGkr60ppxWTefwiZJm4iRAAiRAAiRQ/ASKXsBCE2CbGqycdBHLr3lMQoiXU3iveFKQefHFF13LIYUv3cpqzJgxjoWVm5WSLL8pbbWeprBxl+OGG25wtlaC17e//W1rf11h48XdbmH5h41X/EMGa0ACJFAOBGBl1b4vI1jtOiFYweJKvyr79RLVgzIWWHm6WmoaxeKmulhzO72qixizY22kNGmBFQlfTmT40XIsszJWWviN//MiARIgARIgARIgAUmgKASs7ds7+6eAVdOKFSvEz3/+c8enlZs/K7WZsbWuqalJfPjhh2Lt2rU5/q2effbZbFAvgUQGcLuP7WSXXHKJE8StrPi7tKTSBSwpOEkfXW5dU/recrNyUsMXohzqlkWUBe0gHbhPnDixkwWbLG/YeCYBy8vnlkl4DMo/znbjcEQCJEAChSYgtwW27/1MHN+dcbx+pNmxsvK9ampE7Zm78lb049W9xIuHesaa35CabmLithO+KsNe+/qPE8sbRnSKzi2EYYl+GY/bDaMzZAokQAIkQAIkUEoEilbAko0AIQtb12DFpPuzwkl8UuDSGw1CC+LogkcYAUsVY7wELBnGS8Cy6VQmAatQ5UC+v/nNb7J+vtS6YIum16mNYeIlJWAF5S8FrKDxbMIzDAmQAAnkg4DbtsCg+daMa834wmoKGi1c+IpaseDIwHBxPWINzAhYkyhgxco0ycTkdsPp42sEHMTzIgESIAESIAESKC8CRS9gobnkdjRVjJIWT7gP65qLLrpInHzyyWL06NEC279++9vfOif7xSFg2Vg+QUyDfywvAWvVqlWdTjUM2hXTUA7Uc+XKlY7vK/j8wuVlFaXWzzZeUgJWUP5SwAoaL2ibMjwJkAAJxEnAEa0y2wIdKyuXbYFB88q3H6yXW4eL5vb2oMX0DN+3pquYuu3EycRhL1pghSUXLR6ss84aWikoZkXjyNgkQAIkQAIkUEwESlbAkj6KdKss2ThxCyEyPy8rKZlfGB9YQTpUWsqBMj/66KOOVRwuL8s0t7r5xUuq3fx8kLmV0cYHVpB2Y1gSIAESSIpA3KKVWs58+8FaUzFKbDxi2NoYAGRDVZ2YviPaKYQUsAIATygoxayEwDJZEiABEiABEkgZgaIXsNQthKo45HfKHdrgwgsvdCyE4rDAQnryVDr9VEPZ3jI/XcCS8byslKRVFazIHn74YU+fUjKffJbjvffeEw888IBYvXq1WLduXaeu7WURFjYeMohbwArLP2y8lD3/LA4JkECJEkhStMpBlmc/WDurR4gVh47H1mo1ldVi1s4NkdI72Pd08Wa30Z3SoA+sSFhDR6aYFRodI5IACZAACZBA6gkUtYCl+riCT6sXXnghK/BICxldUIKo8uCDD2b9NcUlYEGUmTVrltPgqtUXBDbk98wzzzj3dAFLjaf7i0JZ77jjDsdJvc02PKSf73JIYc7N15WfyBM2XtwCVlj+YeOlfkRgAUmABIqWQN5EK41QPv1g7akeJpYd6oi1ja7dvTlSehSwIuFLNDLFrETxMnESIAESIAESyDuBohCwbKhA2LjxxhuzQaXQgT8MGTJEDB48WBw4cCB7YuHMmTMdUQmWTS+99FKneEFPs0MCqt8tmSesk+AsHvlAiNIFLD0ehLhx48Zly4r7iPvkk09a+8jKZzlUx/Gy7CizrDf+9tRTT4mzzz47pxnDxotbwIrCX+UcR7vZ9HOGIQESIAGVQKFEK7UM+fSD1VLTKBY31cXaCWbt2ylq2o6GTpMCVmh0eY1IMSuvuJkZCZAACZAACSRCoKgFLAg7+Ln99ttdt9ZBYHj88ccd4UgKWXDmjvA9e/YUEyZMcP6+dOnSbPwwpxCqLaOfrAcha+7cuY7z+JtuuslVwEJ8WFs98sgj4q233so6P0fdpk+fLr7+9a9bi1eyLPksB6yRILCpZUe9r7rqKjFv3jzPsoeJl4SAFYV/3O2WyFPOREmABEqKQFtmB922fe2ibs820XvTuwWvW1VjL1HVuDE/5UjgJMJpzYdFz6ZPQ5f/cO+RYmmPsZ3icwthaKSJR5Ri1j9MrU08L2ZAAiRAAiRAAiQQH4HUCljxVZEpkQAJkAAJkEDxE9ib2Tq3a3+HI15BxOpdd0ycs3lR4SuWTz9YCQhYU1taRd/920NzpIAVGl0qIk4+rUpcd15N5kTDqlSUh4UgARIgARIgARLwJkABi72DBEiABEiABFJKAELVrgPtYvOnHeLgkc6+n6YcWCbqD+8reOnz6QfrzWMjxd5jx2KrMwWs2FAWdUIjB1QKiFm0yirqZmThy4QAfAyrB0hdfPHFvjXHjokdO3aI7t27d3JrEhcytUwnn3yy8eCtuPIt53Rku+q889HebtwLlW9cfaBYyk8BK64WZzokQAIkQAIkEBMB3drKK9nTq3eJUz55J6ZcwydTPaqrqOz2SfgEAsRcUzFKbDzSFiCGf9DxFXVi5K71odNr6TVEvNor188jEuMWwtBICx6RVlkFbwIWgARcCTz66KPiueeey7qHUQPNmDHDOfxK97uLMCYXMXHglodXBfVdHEfe5ZqGbFfdx3Q+2tuNeaHyjav9i6X8FLDianGmQwIkQAIkQAIRCMDaCsLVRzvbXa2t3JKuyex6umTrCxFyjSdqPv1g7aweIVYcysCK6aKAFRPIEkyGVlkl2KisUlESgN/ce+65Jytc4bCtSZMmOXXZvn17jh9e/WAvhIFf5Pnz54szzzxT3HfffbEzgOXKJZdcIrwOr4o9QyboEPASsJJuby/8hco3ru5AASsukkyHBEiABEiABEqYgK21lReCVGwjzKMfrMM1p4hXmuLzV3R6VRcxZsfa0D2MFlih0RVVRFplFVVzsbAlRABb87BFUJ7q/vDDD7tuz5MWUKj6008/7cTJ1wXLsJdfflnce++9iW1RzFddiikfLwGrmOqQprJSwEpTa7AsJEACJEACJJAiArC2gk+rD7bZW1t5FX9QfbMYs+nVgteu9qxDQlS0JF6OlppGsbipLrZ8htR0ExO3rQ6dHgWs0OiKMiKtsoqy2VjoIibwzW9+UyxatMg5eR6nnvfr18+zNjfccINYtmyZE/all17KhvPy7ePmQwnWXk1NTSKIHysZBxn6CWdu+eHkeFxu+YX1SaSWJ0g9gnYT23xM9TDdl+WSrCRjLwHLNj2bdrPpDzI/WU4/X2s2ecp0TPUw3Zfp2OZJASvoE6CEP3LkiKOy8yIBEihdAl26dBH19fWitpbHmJduK7NmOoHm1g7HIbs8STAOQmnZRpg3P1gxn0Q4MCNgTYogYLV1bxQv97mgU1PSB1YcvTvdaeD0wv9zfo1o7FmR7oKydCRQpATk1jwU38aqCgLHggULxPnnny9uvPHGbK29XsxVAWT06NHixz/+sfjkky/9OQ4ZMkT84he/8LSq+uMf/9gpDrYRfvWrXxXz5s3rJLbp+X33u9/NeeeFH68HHnhAHDhwQPzTP/2TI8bJy1QWWKo9+OCDYuHChZ3eoxH3Bz/4gbj66qsj94Qw+ZiEEb/7yA9t8Ktf/SpbdjD+0Y9+5Gwffeihh0RQH1iwmHv88cdz2tqr3bAt8K677uokiqogpciKNKBhYIvrs88+m8Para8gANoc22NHjRrVqW2icENiYfunW/kjd5wYE0ilDywMHhSwYmxlJkUCKSZQXV0tpJiF3/IH4pbN/6uq4ttKlGJMLFqRE4C11da98QpXKpKxFVtF4/ZVBaWUTz9YL7cOF83t7bHUt29NVzF125rQaVHACo2uZCJSyCqZpmRFUkZAvsBDgHn77bdDl84kYMFia82aNQL5/O3f/q2Tz+9//3tH4IAo8cILL3QSGO6///6sqAIR4owzznAst5555pnsdkfdYkyWQ+aH39OnT8+Jh7Q++OADsX//fkcIgzWPWhb19EUJBCLPzTffnK3DVVdd5cRDeRYvXpwVapYuXRrpdMSw+UQRYqRVHdph5syZYtCgQWL58uVZSzu0WxABS91qKtsNQpgU/nRLP9R5woQJDmo3fup9tBfaXxeAICR961vfctJAGNRBbRv0u+eff95T8PQSlPy4RumfFLBCDDVQRSlghQDHKCRQRARgaYmftrZop4nV1dU5llxeYpd+TxfLiggZi1qEfm7hOAAAIABJREFUBKL6t7Ktciq2EebRD9bK9lFie2u0sUOybaiqE9N3hD+FkAKWbS8t/XDwkzXvijpaZJV+U7OGeSIgLVsgNDz22GOhczUJWFJYgDWPKgrNnj3bEX90gQSWXjfddJMTVLcMU0UeL2HFLT9p6YN7biKK9APmZomGd2dYJLlts0R5vOoRFGjYfMIKWJKJm3N8mSbqYCtg+aWnthtEJrUvyH4IxrfeemsONpmmFMMQTxeAIFJCaIMVmWoFp7aN2+EDYblF7Z8UsII+GQxPAiRQVgSOHTvmCFny5+jRo4H+3x7RCsPGysvLKozbH8uqqwaqLISrzZ+2i10HOgLFCxsY2wgn735FVLceCZtELPHy5Qfrr1WjxKrD8QhYNZXVYtbODaHrf7yht3ip/9RO8bmFMDTSoo8IIWv6+BqB37xIgATCE5DWN7pAETRFGwFr1apVnhYwuoAmBQ1Y1bidaigFBAgvqsWUKrro+amWPLrQgfr6sYCIsmLFCjFt2jTXbYIy36hCYNh8wgoxUvhxE47ARN63FbC8wsv+pAo/avtICyrdt5raLqij3NKoC0BjxoxxjHPc2lUynTNnTif/aWG5Re2fFLCCjjAMTwIkQAIBCLS0tDiCV1DhS8YJkFWnoNi+GHTLoxoe2yd5lRYBCFcf7WwX+J3v6/TqXeKUT97Jd7Y5+eXLD9bO6hFixaGMJ/yYrmt3bw6dEgWs0OhKPiIcvmN74fTxHOtLvrFZwUQI5EvACrpFC1vAcPn55XILYxIkZBy3rWpRWMjtZEkLE175mOrtdd+PB/h7OXEPmx7SvPDCCx2rO11skiKU2jbSRxuESohfv/3tbx3LLZ2z6iML1l2wiDv77LONz0xUbnH3T2OB8xQglT6w8lR3ZkMCJFDmBDo6OkKJX1Isa21tjUQQFlymLY5+/sEqKug4OFIDxBgZglUcJwpGKVKPunZx/uY/RkkictyqIT1FVe9NkdMxJRD3SYSz9u0UNW1HTdm63qeAFQpbWUWikFVWzc3KxkhAijb6lq6gWZgssMIKWDblUEUEkyAhBRtY8uiXjYAFKy5YfK1cudLxsQRfWqtXr8665olLwAqaj6nebvdxct6sWbMcDG488HdpGWVjgaVaV3mlhzS9OEvfWao1mNxSKfunVz0hdF1zzTU5LpKkTy/9wAG13cNwQ3zZj+Lunzbp5SMMBax8UGYeJEACJUng+PHjvtsdTZZhiB/lsnV072YlBt9hvKITSINwpdZiyoFlov7wvugVC5tCnvxgHa/uJV481DNsKTvFm9Z8WPRs+jRUeh113cSigV/pFJdbCEPhLOlIOK3w76fW0iKrpFuZlYuTgOkF3i0viAX6iW5JCVgQhEzXvffem7W2MdUnioClOu1Wy4Rtb7jggykOAStMPqZ6u923EZxkmHwIWFJQU7cR6r6t/OoJ0e8Pf/iDePnll3NOl0TbeJ0wGYYb0pP9KO7+aerr+bqfegHrww8/FBs3bhT79u3LOnvu06eP0zATJ06MzAke//fu3StuueUWz7SgYL/xxhti9+7dTpgBAwaIc845RzQ2NrrGmT9/voBfH/X41sgFZQIkQAIlRwAWXLa+v9zEsChAKisrrU559NoiWc7bH9syuiNOFSy0xZVb+6dhG2Fe/GBV1IoFRwZGeQRy4k5taRV993f+4m2TAQUsG0oMoxP4+6k14h8yYhYvEiABbwLq6W1uPqr0mHJLFwSBn/zkJ1mfQkkJWEFP9TMJEmEFLCkqwaoH1kDnnnuuOPnkk62FM9s+GDYfU73d7qs+wbzaXjpQtxGwZN9AXW0ssNycqsvthWh3XJdccokjPskTMk31lJxRN/gse+2117KnH7qdtGlKL8pWSbc2N+Vn20+SDpdqAevdd98V77//vsOgoaHBednCiWXyhEIIWdhDGvZasmRJtgP7CVgQpJDnsGHDnKxkp4ezNRxRql6yzOPHj49FYAtbN8YjARIofQK24pfuHwzxom5/rMlY2kTx/wUBrdguCFfSxxUErDRecOZ+ydYXClq06jHVorLuxAefJK+XW4eL5oiHOMjyTTreIQbu2RKquBSwQmFjpAwBWmSxG5CAmYAUDWwcucsXcOmTqF+/fk4GcQtYskxuIoesEayD4DdJlsGvHDJOWAFLxnNzEo604/KBFTYfkzAit+fpFmJe/qgkL1kvGwELcfycqeO+Kpq9+OKLnfxUyXpgGyEu/FYd+fvVExZcbn6v/CzNonKLu3+an9b8hEitgAXLq7feesuhgM42adKkLBHce+eddxwx69RTTxVTpkwJREu3qEJkLwELAhpEKYhXl112mZOPFKn0cuEelGBYJlx33XWBysTAJEACJJBPAti+GMbxvbQEg5VplAvbH01bIL38fyFevq8th5rFR58eE60HGvKddeD8Cr2NMF9+sNZUjBIbj8RzEuH4ijoxctf6wKydCFW1YuHgGZ3icgthOJzlGIs+ssqx1VlnWwLSygbhvQQa3FN9JtkKGiaBwOu+FE5gNYPdPKpIhbKoooRqpWXKL6qA5ea0G6LMxRdf7BhjRN1C6Oe83i8f2YZuVkZ+8fyENzWebXt7CWWyL8r2cSsnwkgrLnVbpip0mXx5uVmS+fn6isot7v5p+8wmHS61Apa0jsKDcuWVV3biIEUkWAHcfPPN1pwQD87tIH6pl5eA9eabb4oNGzaIiy66SIwePdqJsmXLFvH6668L3QLMLax1wRiQBEiABIqIAMZQaQFm8vXlZikGB/phL1hvmcQvv/uYN2wvCFeLdu4Wu460iJ6ZeKcdHWob1Tpc26Hd4tiRfaL9eKuo7dYoaroNsI7rFnBQfbMYs+nVSGlEiVzZr5eoHrQxShJWceM8iZAClhVyBkqYAISsu2dlxNTMb14kQAJfEpDCA/6CLXJ495PWLBAA8F6G099wuYk0cVtgqeIJxIzvf//7jkiEv2NbGCxzIBip1jkoW1IClrRUQlkefvhhxweYLMvPfvYz51Q9LzbgB+MObDnUfYfpfTBsPqplE9rvnnvucUQ/CH3/+q//6pTPTWBTOc+YMcOJhzLKePDrhctWwFKdqSO9O+64w+lH+DuESNmH/IRS6fcK+ar+sPzaVzqGV/sKwoM96oR6uB1UEAe3OPtnWsak1ApYGIggFMHPFbbj6RcetOeee875s9/2PzWeFJjwN/ixOuWUUxxrKr80vESpJ554IkfAQnkWLFggYLIaZVtjWjoGy0ECJEACSRKQ1l9u2xtNlmEtLS2RigYrWbn90cvKqzrj5H5j6zHx8dHMSZO1daIic2KkyPxM7DFYVDXH5zz88K7/Txz5bL3oyIhX8qrvPVJ0H3JR6DqmYRthPvxg7akeJpZlTn+M4zq9qosYs2NtuKRogRWOG2N5Epg+vtpx9o4thrxIgAROEID4g1PfpCsZNy66YCTDxC1gIV2ID/PmzcuKQ3p53ASJpAQs1VeYXg4IGNdff70jqrlZFtmcbijTjJKPakmnlhFlmjt3rlM+N/ERnL/2ta+5tjsYP/PMM9YClmw3r/TwHo9y+PmxVuuhnkgo+yhEML0eEMi+/vWve/YVhIfwqFvyIc0o3OLun2kZi1IrYJkAqVsMgwhYzc3NYujQoY41lU0afhZYEMFmzpzpFFUKblBzvZy7m+rE+yRAAiRAAmYC7Rm/R2GsvmQc3QLXnGNuiKqaOlFdUy+qa7t8+bs28/+azP/x+4u/V+G3y99lakf3bRRNn5zYKq9f3QadK7r0GxO0aNnwYyu2isbtq0LHjxoxH36wWmoaxeKmeE7THFLTTUzctjpctSlghePGWEYC151XI/7P+TUUsoykGKBcCMiT3NavXy+2bt3qVBuiwwUXXOC4evGyIIIIAJ/GZ555prjvvvuyuLz+LgOY7iMcwsAhtywP8kBZYJGlX6b0ICbhevbZZzvFxXa6Dz74wHFT4yawQCT57//+bycMrsGDB4vzzz8/G1am/W//9m85nJAuRKBbb71V3HXXXcauFDYfJAzLKbwzyzJeccUV4m/+5m/Etm3bxAMPPNCpfWRh1BP8ZN3kDizE05mYOEvrNJwIKAVRlMWvD6llgeUWLp2lX74yT7WvoI2mTZsmrr76al/uYbnF3T+NnSNPAYpWwFq4cKFzKqAqIgVlZiNg2fjA2rVrl1i0aJFzMqLbdseg5WJ4EiABEiCB5AjAf5e6/VEKW9v2HxDv7f7MudeROSFStLaIjjb8bv3y//h7hO2PoqIiK3o19u8tutS5b2esyIgifcfdGBrCgPoWMW7TktDxo0bMhx+sjqqu4vnDfaMW1Yk/MCNgTQorYGXiLxw2p1M56AMrlqZhIhkCELLmXcETC9kZSIAEkiGAbXH4sRGwkikBUyUBewJFKWCppxOqvqnsq30ipI2AhXBupxDChwqsr3AKIcS0ffv2icsvv5zWV0EbgeFJgARIoMAEVD9XNkWpaz8uRh9uFMdaj2R+jopjbfit/jvzN/y/7YvfmTDHnTAIezSbxfDhwx1fXl4XBCwIWWGvQjpzz4sfrIpaseDIwLB4cuL1rekqpm474UsjzEUBKww1xglCoFt9hZh3ea3A9kJeJEACJBAXAbmtUXU2H1faTIcEkiBQdAKWKl6FOYFQhWgrYMG/1dtvvy22b9/uRIfV1znnnOOIVTINWRY9LBy9w4cXTjHkRQIkQAIkkB4CRzMnMb6+e49YvufzwIWa0NBP1DSF8IWVsd6SwtbhrctEe8t+17yru5wkTho9K3C51AinV+8Sp3zyTqQ0QkfOfOSpPXNX6Oi2Ed88NlLsjXgiJvJqqKoT03eEPIUwE58Clm2LMVxUAjyxMCpBxicBElAJwK8YXOu4bXkkKRJII4GiErBU8SqO7Xq2ApZfw+HEAuydnTNnjmONhf/v3bvX2U7Y0NDgOKLHReusNHZ/lokESKAcCUjhatXnB8TR4+2hENRXVYpxrSNCxZWRcPrg/o/dt/lF9YGFPLrUdIjJf30xUhmjRM6HH6w1FaPExiO5pwqHKXNNZbWYtXNDmKhOnNeHXS2OiFzLGG4hDI2z6CPWVraJrlWHRW1Fq9jd2j+R+pw1pEp875o6+sdKhC4TJQESIAESSCuBohGwpJN0gBwzZoyYNGlSZKZRBSzpHwsWVjgtEWIVyqmKa24+tCIXnAmQAAmQAAmEIoDtgv+zbafY3xpd9BjX0EfUN50Uqhwyku7IHVsGcQohBKw4rkJuI6we0UNU9tgcRzU809hZPUKsOHQ8ljyu3R2+rBSwYmmCkkhkQO2n4sJe74huGQFLXisPThDrD5+WSP3+fmqN+IfMiYW8SIAESIAESKAcCKRewMKWPIhCsGqC3ymIVxCL4riiClg4aQCXPAlCnlioC2xPPPGEwFbC2bNnx1FspkECJEACJBCQQFA/VzbJwwprvBiScfAezSdNx/FW0ZqxxsLv6i69Mz/RRDG17EPrDopTNy+1qU7sYfLhB2tP9TCx7FBHLGWftW+nqFF8lAVJlAJWEFqlGxZWV1f3XSJggaVfb+0/X2w6MiyRymNb4d2z6gR+8yIBEiABEiCBUiaQagEL4tWSJUucLXoQr6ZMmRKrL6koAtby5cvFunXrhOpEXgpYumN5Clil/AixbiRAAmkmEMXPlU29Tm3oIXo1JbNFyCZ/U5iaKiEu2fqCKVgy9/PgB6ulplEsbqqLpfzTmg+Lnk2fhkrr7aFXic8rcsvBLYShUBZ1pAt7rRAju2xxrUNbe5VYsm1MovW7YGS1uOqsaIJ6ogVk4iRAAiRAAkVDoEePHmLo0KGpK2+qBSx5+h/gTZ48OfYT/sIKWBDWFixYIFAu1apKilq0wEpdP2eBSIAEyoxAHH6ubJGdXzUsshWWbV5hwk1o/1j03bUuTNTIcWrOFKKiZm/kdDwTiPEkwqktraLv/hOHtQS9KGAFJVaa4S85aZkYXO/dhz766CNxPHN4BC8SIAESIAESSDsBaB0/+MEPUlfM1ApY0poJllfSQXrc9MIKWF6WVtIHFk4pnDlzplNc+sCKu9WYHgmQAAn4E9h15KhzuuD6g4fygirtVliD6pvFmE2v5oWFnkk+/GAtOBrP18FJxzvEwD1bQnGigBUKW8lF8rPAQmVXbKoQx8KdGxGYVbd6Ic4YVCXqawJHZQQSIAESIAEScIx1oMOk7UqlgCUtnNra7Jzs3nLLLTlc5UmAp556qrPt0OsKI2Dt2rVLLFq0KMdRu5o+TyFMWxdneUiABMqFAKyucLIgxKuwpwuGZZVmK6xCbiPMhx+sle2jxPYYnPKPz2wBHLlrfagu8N6Qr4idld1y4nILYSiURR0J1lewwnK7th4dJJZ+Pjnv9bvuvBox7wo6ec87eGZIAiRAAiSQCIFUCliqsGRT63wKWPDJtX37djFjxgzXLY0Q31auXOmEgQAHa6wzzjgjVt9dNkwYhgRIgATKiUC+ra50tmm3whpbsVU0bl+V/y6RBz9YGypHibXNdh+8/ABQwMp/9yjFHM/tsUqc3vWjnKp93tZLvLzvMtHaXhhzKDh3x0mFk0/LOMXjRQIkQAIkQAJFTCCVAlYcPGEJ1bt3b18LrDjyYRokQAIkQAKFJbB8z76CWF3ptU6zFVbvumPinM2LCtJQSfvB2lk9Qqw4FN2v0OlVXcSYHWtDMaIFVihsJRsJllgnVe8XJ9XsF7C82tYyqGDilQp5+vhqMe/yWtGtvqJk2bNiJEACJEACpU2gJAUsacGlnwZY2k3J2pEACZBAeREotNWVTnt4QzfRt6kxtY0w5cAyUX94X97Ll7QfrLhOIhxS001M3LY6FB8KWKGwMVIBCEC8+t6sOlpjFYA9syQBEihOAnAhdODAATF69OjAFYAugStMXJkZ/Gy3tLSIuro6611dtvlGqVtgGDFFKEkBa+HChY7TMT//VzHxYzIkQAIkQAIFIABfV4t27M67rytTVc+vGSI6jqbT38zp1bvEKZ+8Y6pC7PeT9oPVVt1PLDzUELncAzMC1qSQAtbawZeKLVU9c8pAH1iRm4QJJEiAvrEShMukSYAESoYA3ANBW2hubha62yJTJZcvXy7WrTtxCnTQuIiDg+MgXql+wRsaGsSYMWPE+PHjXbNHeMSTcXAgHsK6hZd+x6GbzJ4921Sd1NwvSQErNXRZEBIgARIggVgJ7M8464Zwla8TBoMWvn/m69jQ5sFBo+UlfMGcuSftB6uiViw4MjAyw741XcXUbWtCpUMBKxQ2RiowAfjGujtjjYXfvEiABEiABHIJQOCB/+uDBw8GFqFg2fTKK69khaSgApb0u42M+/Tp47hGgoj26aefOmkOGzZMXHbZZTkFloIU/igFqw0bNjjld/PfDaEL94tt1xoFLD6pJEACJEACRUEgrVZXOrzz6jNiyuGuqWRaqG2ENeNaRUVVU2JMXm4dLprb2yOl31BVJ6bvCHcKIQWsSOgZucAE/n5qjePknRcJkAAJkMAJAtiCt2rVKkc0klcQEWr+/PlZ4Qvxg8R99913xfvvv+9kCyFq4sSJ2TKoFla68CTjwUJr0qRJThykg7/rgpcUuyCMzZw5s6ianQJWUTUXC0sCJEAC5Ufg6PHj4n+27ozN6qq2+bDotvczUX/ooDhWW+f87Bs8LDawPTMWR6cdHRpbenEmNKi+WYzZ9GqcSVqllbQfrJXto8T2jHVelKumslrM2rkhVBIbB00WH9b0zYnLLYShUDJSgQjACuufr68XjT3p4L1ATcBsSYAEUkAAllMQfbZv3+6UBlv2pIhlK0JJyyZYTu3du9dJxzYuwuIwOsQbNGiQuPLKKztRkULVgAEDcsQnN4sq1GfRokWOFZe6TVBaeLlZZqWgGXyLQAEr7S3E8pEACZBAGROI2+oK4lXjRx+Iyowopl6tDV3FjjHu/gTC4E+rFVahthEm7QcrrpMIr929OUxzCwpYobAxUgoJwME7TivkRQIkQALlSECKQPAdNWrUKHHSSSeJt956y1qEkofJQTCC4/YgcSXvJ554wvmn19Y+WE8999xzncrktSUQ6akClhS13LYhFkObF5WA9Z3vfEc888wzDtenn35aXHzxxaEYf/zxx+LBBx8Ujz32WKj4cUT66U9/Kh566CGBOt11111xJBlLGrJckydPFs8++2wsaZZ6ImnoT2CclnKUenuzfvkhELfVlSw1xKv6phO+DPRrz7BR4lCffrFUMM1WWGMrtorG7atiqad1Ign7wdpTPUwsO9RhXRyvgLP27RQ1bUcDp0MBKzAyRkgxgcmnVTknFeLEQl4kQAIkUE4EYN2E67TTThPdu3d3thLailDS4Tt8VF1++eXOyYW2cVXGJgELYWUY+MGCEIVLCljYcih9YMnyq9ZcsPCCX6w5c+Y4dSy2q2gErM8++8wRrKQTta9+9auOABTmQgPikqaBYdKIGocCVlSC6Ymfhv4EGmkpR3pahiUpVgK7D+wVj2/bG9sJgx2Zo4c7MtsFKzKT9fB9n3piae7VW3w6MvgRyV4JTuwyQFQeSt/CoFDbCJP0g9VS0ygWN9VF7vLTMhZ6PZu8+4hXBltPvkCsrm3Muc0thJGbgwkUkADEK4hYELN4kQAJkEC5EggiYOG0wt27d2f9VgWJq/J98sknHUftqhCl3ocfrNdff935k2qlJf+ubi2Uopb0pSXLdOqpp4opU6YUZbMWjYD1u9/9zrFUgnAlrbDgWK1fv+Bfy9Pwop9WAasoe3GBC52G/kQBq8CdgNnHQ6D1sBDvPi06PnxVPD7hLvFJpb3403H0iOjImFR3ZKyr2jM/HYdO/Nv5W8sJi5qqqirni5rXdbR7D7HrtDPjqUsmlfqqSjGudURs6cWVELYRTt79iqhuPRJXklbpJOkHq6Oqq3j+cK4PKqtCaYGmtrSKvvtP+L0IclHACkKLYYuJwHXn1Yh5V9DBezG1GctKAiQQHwFbEcrNL5VtXL200j+V7rdKhlNPKNS3Gcp7PXr0cILD+EdNB87ljx075vjOktZXKCeuk08+uSgssopGwJo+fbpYs2aN+NWvfiX+53/+x3FG9qMf/UjceuutgXtoGgQHCliBmy21EdLQnwAnLeVIbUOxYOkmAPHqT/8pxJblTjmP9j9DPDDiH3PK3JGxjnEEqYw1VfsXYpX8f0drq3f9MtvXKjPiVEW37mJ41wZRI9y3mu0feIrYf/LgWDml1QqrENsIE/WDVVErFhzJnP4Y8Zp0vEMM3LMlcCoUsAIjY4QiIgAH73dnrLHwmxcJkAAJlBMBGxEKPqVeeeUVAb9ZujAUZguhTA9WWLCmOuecc0RjY6PA39etWydgaYW8cN/NTxbENLnTrH///tkTCaXIJq2xkM5f/vKXrJN6pIkTDNVTD9PY1kUhYL333nti1qxZDj9YXb322muONdaQIUPE22+/ncNVFYbwQg+RC8rj2LFjxXnnnZfdL6pGkv604EPokUceETD/k1sV4QvqiiuuCCWUIY8//vGP4te//rVYtmyZkyU8/d9xxx2O2Z+bDyyTDyrTfa9O5lY3lOXaa68VV199dTaaV/p+XB9++GHHyZ2srxQY8X9w//73v+/cu+mmm4TuW8tUH9N923rZPnxB0pNl09O28c8Gi8KXX37Z6Reyr6E/YxC6/fbbszxl2mnr17Y8GY4ErAjsWC3E0ox4ldm69fmxGrG3rVbsaasRG3qMF2tbuziiFayqMp+MPJOryJwkWJHZx18BoSrzU5kRq078O/O7S0M2HvxfwQ+WfuEkwh1njBftVfE6L06rFVaPunZx/uY/WjVPbIES9oP1cutw0dzeHqm44ysyL+m71gdOY1fjOeJ/63PFT24hDIyREVJOAJZYsMjiRQIkQALlQsBGwIJVE97ndDHJJq4XR5yEiB+IVPoFAQoCFU4q9HL07pYu3j+rq6vFdddd59zG/5E+RKtu3bo5xkJu9UhbWxeFgHX//fc7lleq3yuABmD83U2AgXCCRsBvXAh75513CnQwKSZBTMF17733Or+/9rWvOeEgJAwePNhxvIY0cIVxai7LjfgyzdWrMy9qX6QHKzLdibtJsDHd9+qs0lE8zAnHjRsntm7dKj755BMn+Le+9S1x3333Of82CVhuXKWIqAo6an3BVG79jFPAwkMnBUpZL7XNgvpJC5oewnv1p7PPPtvzWVcPIwDPnj175vQ11OXPf/5zzvZYyTYN/TptgxjLU1wEOjo6nAk3+/PhCrF320axt6UyI1rViuMd3k6DK+q7ZEWqLwWqL0SqunprEDiJsO9fNwr8bs9sK8QJhHDgDhEriWtCQz9R09QziaQjpTnlwDJRf3hfpDSCRk7SD9aailFi45HOC70gZaSAFYQWw5YjAW4pLMdWZ51JoHwJmEQo6WNKnjqokvr8888diylcEJpwBdmmB4srGFfs23dirYYtf9BAYI0l/WTBIAX/N136CYUQx2CRpZ5EKH1oqQ7fTekW4n5RCFhSrFItW6QIgEZTTxNURRRVmIETeOkvy22r1Te/+U1nW6IuKMH6Swpbuljm12AQIGBxhAtluvHGG51/oxwQzJAXrqQFLHT6Sy65xDUv6VcMN1988UUB0cUkYCGsG1e/+t58882eQqBJkPO6j3pdc801juCoM0RZbrvtNueeyt6vvaKkF2TrnmQOkeqpp55ymMtL7Wv69ti09OtCDFLMs/gIHD9+PEek2rNnT87/IWJ5XT2rj4k+Na2Znzbnd+8ulWL+uFtOWFPVxu+HpfL4sditrvS6pdUK6/TqXeKUT97JawdL0g/WzuoRYsWh45Hqc3pVFzFmx9rAadACKzAyRihiAthK+NO/q+cphUXchiw6CZCAHQGTgIUT/fBR1vYKYjHllSaELakl3HLLLcascTriggULBN4/Z8+e7YTXnbvLRHC6oZfvLWNGeQqQegFLvvDr2wXVbYVLly7Nbrldg2mzAAAgAElEQVRSX/S9Thl0Exzk39y2f8GSavHixY4FlxSiTO0jBTFV7JFxIGKh88ACKmkBSwp9XhZkuA8rs7lz5zp1sxGw3LjK+rpZPaknSMZlgeUlYErGXv3Gq92ipBdEwALf3//+9w5vN/9tbtaGKHNa+rWp3/N++RCAybEuTEmrKvmlyIvGST27iz4Vh0Sf9s8dkarvF2IVRKvays5bwJoGnSv+Y/ANRQ13XEMfUd90UqrqAGful2x9Ia9lStIP1p7qYWLZIW9x1KaiA2u6iUnbTlhKB7koYAWhxbClQACnFELEol+sUmhN1oEESMCLgEnAghXTkSPuh+I0NzdnfVHh1D9ccLtjspiC4LRjxw5Pa63ly5c7ll3qaYN+LQjXRbCuUq21dIssGZ8CVgzPwg033OBs+dOFHiQtHbvbbIFTi+ImOMh8sEXr29/+ds62xDDVkHlIyyY9DSlUJC1gXXjhhY5QZms9ZhKwvIQwPwEQdZf1jUvA8tpC6tbOXm2gho2SXhABy9SXwvJHuvno16by835pETh69Gjudr/MFyYpWmG7rt+Frzd9+/Z1vuLk/LTuFNWv/kQIOG0PcL0x4TbxSv3IADHSFRRWWOPFENHRGq+Prai1zPs2wgT9YLXUNIrFTdG2gYYVsPb1HyeWN+SeOEkfWFF7J+MXAwH6xSqGVmIZSYAEwhIwCVh+6YaNKwUnt6180poKH5LhbB3+sPwuaa2lpyUdukNYmzJlipME0n7uuedogRW2syCeuv1NtbKSaT766KOODySYw8n9paYtaV4v+uoWOIRBmtKBOzqHdFJuUx+13F5WYNJCKGkByyQs6fUJI6DY1BfO7CE0xiVgyXpJH1Ju7SJ9ndk4VY+SXhQBC/0OgwUGuLVr12adugfllI9+bdP3Gab4CODrECyn3Kyp0De9rqqM76hO4pQiWlVUuPiyWv28EO8+HVi8Qhk6aruK5866Q6yp6lt8kL8o8akNPUSvpv6pKv+g+mYxZtOreS1TYn6wYjiJsGd1FzFte/AthBSw8tqFmFnKCNAvVsoahMUhARKIjUBYEQoFsIkLy6iWlhbHJ7K0zFK3CMLI4swzz3T8XyE96WjddpsfDqfDzojLL788x/JL5gHNQzp1l5ZdyHPSpEmxMYw7oVRvIfQ65c0NgvR1FFbAQpoQE37zm99k95Sq+WBr3D333JPjWNurMVQxzEvAkmHyJWB5lSMOAStIfYMKM17tKUUjmwciiIAVJr2gAhbEvJ///OdZv2BqnhhE4LsrKCek4VWOuPq1DRuGSScBCFE5jtO/cKIO0QoClteF43S9LKl69+5tX1lYW731mBAfRRNK2rv1F/eP/a59vikLmUYrrEJsI0zSD9aCo0MjtXpDVZ2YviP4KYQUsCJhZ+QSIICthP98fb1o7Ol9EEcJVJNVIAESKDMCNiKUFxKbuNKHlmoJhfSkhZRb2libX3bZZY6o5XfJ/PW0ZRxp6dXQ0CC6dOnivCvgXfTKK680pl3IbpBqAUtuf7MBJF/4owhYaj4QGVauXOn4vpKn9dmeRBjEIilfApaNiIP6h7HAgo+rCRMmOPhMgl1QYcYkYK1atcpKVDT1ISn+hEkviIClOs6H9Rgc+eE0itGjRzunSvz2t78VDz30UKwCVlz92sSQ9wtLAFv6pEilW1NhK6DXVV9f72pJhcmxV69e0Su1d7MQf/qZEPgdw7Vv2FTxn43XxJBSYZJIoxXW2IqtonH7qrwBSdIP1pvHRoq9x46FrktNZbWYtXND4PgH+54u3uw2OicetxAGxsgIRU4AfrH++bo6cdbQjIM9XiRAAiRQAgRgIYUT+3BJB+i21bKJCxEJ7884DVBu5ZPpw0oKu8zkjgis2YcOHeq8N9pc8HMF6ys/sQt127ZtmziWWTv1798/a+1lk36hwqRWwJJbzgDGT1TQT9JDJ3ATAFTAQQQHxJNbFfFvW0smt5MT1TJIYSaogOXlS8qrA5l8YIEftmHCwuy+++4LJWAhb9v6BhWwvOpr47MqyEMVJb0g/Unmo58yKMsaRkCUcYOUI2y/DsKUYeMngEnIzZIKf2ttbfXMEF9W5HY/3S+V6etNpFrsyDjDXvJvobYM+uVb7P6wzq8alipfWAPqW8S4TUsiNXWgyAn6wVpTMUpsPNIWqDh64Gt3BxdbKWBFQs7IJUaAfrFKrEFZHRIggUQJzJ8/33HIrgtYiWZaxImnVsCSp9rBW/5jj2W2nvhcUhSACIOX+KACFk40fOCBB8Tq1auzvrTU7GwsqvTiyVPt3E7lQ1gpLOkClhTLYJ3z0ksvdaq1jGdrDWY6XU86r5eCSlgBxZSPV7nD1td0uqJsM3B8+OGHjT7MoqQXRDgy+STz4hTGsjCJfl3EY11RFL2joyNHoNItqY4fP+5ZDwhRbj6p8LeuXbvmt/7YMghfV/B5lcAFf1iPT7hLfFLpbzqdQNaxJJlGK6x8O3NPyg/WzuoRYsUh7+fEpgFn7dspatq8rRbd0qCAZUOWYcqJwOTTqpwthbxIgARIgAS8CcjTANUTAsnLn0AqBSx1S5rN6XnSSgd7NiEYIY6fwCNFBNUxvBQO3HxdmcQNN8QQD2bNmuXcUq1tULcHH3xQPPPMM849XcBSxTLp1wvh9Hi2Apaanm71ozrBh5+kfv36hbbAQj7XXHON47/Jr756ucPWV+WrtxnSvOOOjLPnNWt8+4HablHSc+tPXo+dKrZCaJUXyox+sWjRIudPQS3VECcf/ZoDanQCEKHcHKZLyyqIWF4XHDyqIpVqTQWz4lRcEK/+9J9CbFmeaHGO9j9DPDDiHxPNI8nE02aFdXr1LnHKJ+8kWeWctJPyg3W45hTxSlO07UvTmg+Lnk2fBmJxuPdIsbTH2Jw43EIYCCEDlyAB+sUqwUZllUiABGIlAMfpJ510kvW2wFgzL9LEUilguZ0u6MdXFUGGDBni+KzyE3imT5/uiBsIO3jwYHHvvfc6e0tvuukmJxsIYePGjXP+DassiDL421NPPSXOPvts66ZWtzfKvGR6sAxCGXQBC4lLwQz/lqfsyXg4yc8k0OkFdCvH1q1bs769VJEwrAUW8rSpr1u7hK2vmp9sM/gBAlfJ7sknn7T2kRU2Pbf+5NVP1IMJZJ+QZUYdZs6c6YibugWejQVW3P1adc7v5kMt6n3rB6kIA2I7n5fT9M8//9y3RpjE9G1+UrSqra1NNw34uVryr5lzeIO9/Iet1LozbxTPdJ8YNnpB4w1v6Cb6NjUWtAxq5l1qOsTkv76Yt/JUNfYSVY0bY8+vpaZRLG6qi5Tu1JZW0Xf/9kBpUMAKhIuBy4gA/GL99O/qBcQsXiRAAiRAAiQQlUAqBSxpDQWxBn6ZbC65FU6G9ROwYG2DEwWl0CEthvB3CB5vvfVWVtyByHDVVVeJefPmWQshann1E+CQ3ty5cx2VFYKZm4CF+BAssIVQlhFmhbAqkkKbrQWWLIusG47SlIIc0kCaqtgSRcBCXsgHW/aWLVvm5AMh5tvf/rZz7Kff1s6w9YV4+cgjj+S0GfKEmPP1r389cJuFSc+rP3n1Wwhljz/+eLZt0SfgzP322293jlCVDvFVC0EbASvufh1VoDLFt3mu0xwGjtEhUrlZU0GU9LoqKipct/pJ0aqqKpr1SMGYJeTvylSf35/3PbGmqq8pWCrvn18zRHQcTY8omddthEn5waqoFQuODIzU3pOOd4iBe7YESoMCViBcDFyGBCBi0bl7GTY8q0wCJEACMRNIpYAVcx2ZXAoI2AgwKSgmi0ACOQQOHz7saUl16NAhT1oQoWA15WVJBRGrpK6PXhXirYyvQmwfzPMFf1g/OsfuQ0eei2bMrn9dnRjaPNgYLl8BhtYdFKduXpqv7ERSfrBebh0umtvbQ9djfEWdGLlrfaD4Lb2GiFd75VpocwthIIQMXAYEvjerTkwfX10GNWUVSYAESIAEkiJAASspskw3hwAFLHaItBKAVaPc7qdbUzU3N3sWG9v5vJym9+7dO63Vjb9ccNQOh+0FEK9kZZoGnSv+Y/AN8dctDymeX3eK6GhOh/+ymozx3yVbX8hDrU9kUT2qq6js9kns+a1sHyW2t4Y/ifD0qi5izI61gcpFASsQLgYuYwI8obCMG59VJwESIIEYCFDAigEikzAToIBlZsQQyRHYv3+/qyUVhCtsBfS64Bjdy2k6tnuW/QXx6m3/U2Lzxejd8f8onm84I1/ZxZZP2qywzm37QPT6bFNs9fNLKCk/WFFPIqSAlZfmZyZlTODvp9aIf5ianu3TZdwUrDoJkAAJFB0BClhF12TFWWAKWMXZbsVU6n379nlaUrW1eVtjdO3a1dOSqnv37sWEIL9lhXAFAStFV7H6wzqvPuOz6XDXVJAcVN8sxmzKbAnNx5WQH6w91cPEskPep3maqjawppuYtG21KVjOfVpgBcLFwCQgzhpSJX56czqsT9kcJEACJEACxUOAAlbxtFVRl5QCVlE3XyoK39HR4eowXW7/O378uGc5IUR5WVI1NDSkon5FUwhsFYS/K/i9StnV3q2/uH/sd1NWKnNxemaEnNOODjUHzEOIfG8jTMIPVtSTCMMIWG3dG8XLfS7IaSH6wMpDh2UWRU2AIlZRNx8LTwIkQAIFIUABqyDYmSkJkIAbgWPHjnk6TYdQ5XdhS5+X03RsBeQVAwGIV3/6TyG2LI8hsWSSKFZ/WBO7DBCVh9Jh8Te2Yqto3L4qmQbSUk3CD9bx6l7ixUPht/j2rO4ipm0P5gOLAlZeugszKUECIwdUCpxQ2K2+xA43KcG2YpVIgARIIA0EUilgHTlyRBw8eDANfFgGEiCBBAi0Z04I0x2mQ6D6/PPPfXODc3TdcboUrWoyViy8EiQQg3i1q6Kv2Jn5aa2oFQM7PhND2ncmUuA3JtwmXqkfmUjaSSVaX1UpxrWOSCr5QOkOqG8R4zYtCRQnbOBE/GBl+teCI5ltmSGvmspqMWvnhkCxKWAFwsXAJJBDAOIVRCyIWbxIgARIgARIwI9AKgWsH//4xxSw2G9JoAwJVFRUOAKVlyVVVVXmmDRe+ScA8eqlfxVi55rQeb9XebpYWzVKtIovhcbeHQfEV44vF906vE97DJNhR21X8fiEu8QnlemwaLKtQ5qssKYcWCbqD++zLXr4cAn5wXq5dbhozgjlYa4wAtbxht7ipf5Tc7LjFsIw9BmnXAlAxPrn6+rEWUM5z5drH2C9SYAESMCGQCoFrEcffZQClk3rMQwJFDEB3ZJKCldFXKXSLPrezUIsyYhXTZ+Grt8nlQPFq1WTXOM3duwRM469ETptr4hH+58hHhjxj7Gnm2SCabLCOr16lzjlk3eSrG427dqzDglR0RJrXmsqRomNR7wPbzBldu3uTL8PcFHACgCLQUnAh8A/X18vJp9GEYudhARIgARIwJ1AKgUsNhYJkAAJkEAKCMQgXqEWb1RNFB9XDvGs0N+1vShqRXixwSvhdWfeKJ7pPjEFIO2LkBYrrHw6c0/CD9bO6hFixSHvgx1MLTJr305R03bUFCx7nwKWNSoGJAEjge/NqhPTx1cbwzEACZAACZBA+RGggFV+bc4akwAJkICZwI7VGcurfxMC2wcjXv9vxSXiQHVvz1TmHHtNYDthEteic/4fsbx2UBJJJ5Jmmqyw8rWNsGpIT1HVe1OsPPdUDxPLDnWETnNa82HRM4DVYUddN7Fo4Fdy8uMWwtD4GZEEBEUsdgISIAESIAE3AhSw2C9IgARIgARyCcQgXjUfrxIrm3qKdzM/7b2GCDjgd7tgefW3bS8lYoGF/OAP62dn3yP2V9QVTSuPa+gj6ptOKnh5B9U3izGbXk2+HAn4wWqpaRSLm8K3+dSWVtF3/3brulPAskbFgCRgTYAiljUqBiQBEiCBsiFAAatsmpoVJQESIAELAqufF+Ldp0NbXm080uCIVisP9sxm1ru2XQwYeaZr5me0bxQXHH/fomDhgxSbPyxYYY0XQ0RHa2G30ORzG2HsfrAinkQ4saNKDPn0Y+tORwHLGhUDkkAgAhSxAuFiYBIgARIoeQKpF7A+/PBDsXHjRrFv3z7R1nbCRwqcPQ8aNEhMnBjct8mWLVvE2rVrs+nVZL789u/fX4wfP140Nja6NnhTU5N44403xO7du537AwYMEOecc45n+Pnz54tjx46JG2+8seQ7ECtIAiRQQgQgXr39WOAKHW2vdAQrCFfbW+qz8c/oekhM7H5AjOvWJPZV9HQcuR+qaPjyfka8Ovv4usSsr9SKvDv+H8XzDWcErluhIpzR9STR9WCfQmWfzXdsxVbRuH1V4uWoHlMtKutOzLGxXBEFrPEZi72Ru9bbF6WqViwcPCMnPLcQ2uNjSBLwI0ARi/2DBEiABEhAEki1gPXuu++K998/8WW+oaFBdOnSxRGxDh486PwNQtbs2bOtW9MtvSNHjojm5mYBIWvKlCli2LBhndKDIIU85b3t209sK5gzZ47o3j33mHaZBwSxMAKbdWUYkARIgARiJLBm2zti7MJ/CZTiZsfaqoezVbC9o8KJ27P6mCNandvjgOhb09opPZxIWNvR5ohWSfm98qrE78/7nlhT1TdQHQsVOC1WWPnaRpiEH6w3j40UezMfk8Jcp1d1EWN2rLWPSgHLnhVDkkAIAhSxQkBjFBIgARIoQQKpFbBgefXWW285yMeMGSMmTfryCHbce+eddxwx69RTT3WEJ9MFK6oFCxY4cfT0lixZIiBKQcTSRSkIaBClIF5ddtllTjZSpNLTwb3f/e53orq6Wlx33XWmIvE+CZAACaSCwJ+3vyP+kPF1NLJLH3HH/77gW6bWjLWVs0Uw87P16JfWVqMbDjui1VndTnxgSOPV3q2/uH/sd9NYNNcyndrQQ/Rq6l/Q8mIb4eTdr4jq1iOJlqOyXy9RPWhjrHmsqRglNh4Jd7rlyOoGMX77B/bloYBlz4ohSSAkAYpYIcExGgmQAAmUEIHUClhSVMJWwSuvvLITcikiQXS6+eabjU2yfPlysW7dOk+rLQhPsMSC1RSsp+T15ptvig0bNoiLLrpIjB492vkztiG+/vrrndJyC2ssGAOQAAmQQAEJSPFKFsFLxPrr0S5Z31bHvrC26l6VsbbKiFbnZiyu+td2trYqYLU8s24adK74j8E3pLFormU6v2pYwX1h5WsbYdx+sHZWjxArDh0P1dYDa7qJSdsyJ3HaXhSwbEkxHAlEIkARKxI+RiYBEiCBoieQWgELAhGEIl1QksRhUfXcc885/73llluMDYH0Pv30UzF06NAcay4Z8fnnnxd79+7tZNHlJUo98cQTOQKWtPDq0aNHoG2NxoIzAAmQAAkkREAXr3QRC0KVc5Jgxr8VBCx5nZaxtsI2wbO7p9fayg/ZGxNuE6/Uj0yIarzJpsEKq3fdMXHO5kXxVswltbj9YB2oGSr+1BSu2IEFrEw2C4fNycmMPrDCsWcsEjARoIhlIsT7JEACJFC6BFIrYJmQq1sMbQQsv/TU7YXYJqj6wfKzwIIz95kzZzpJS8FtxowZns7dTXXifRIgARLIF4F3dq/ObBt8RRw51tIpy4r9x0SvnRWiZdPnAlsGcXWtOp71bdVY2zlOvsodRz4dtV3F4xPuEp9U5vowjCPtJNJIgxXWlAPLRP3hfUlUL5tm3H6wWmoaxeKmulBl7lndRUzbHsAHViYXClihUDMSCYQiQBErFDZGIgESIIGiJ1C0AtbChQudUwFVESloa0C4+uijj8THH3/sbB90265o4wNr165dYtGiRa7xg5aJ4UmABEggaQKu4lWHEJVbW0QFfv5/9t4EPKoq2/telarME5AQEsKYMMgcxlYBcWoRZHDoK07dn9qN4326+8VuLz6vnzb9elvebvX21/dRVLrFVlSGdkCRKKhcmQWUmQgIyBAyAIHMIeNX68RdnlSq6gx1TtU5Vf/9PDxRau+11/rtU6X1z1prV/zY+HpAoru02l0myBlXkTQasobSs3n32iKk/kkplFnt+5bcUAVwmauUep3cYep2hvfBCuImwtgYF80oOaIpXghYmnBhMggETQAiVtAIYQAEQAAEbEfAlgKW/DZBeW8qLfSFACbW+Ou1xa/7uoWQe29x9hXfQsi2Kioq6Prrr0f2lZZDwFwQAIGQE/iu8iQtOfiuJ/PKUdnsFq0aKea0O6uqya1i8Yh1UGvveGrrFU952VmKjd1DHoRBGxYNm0PLUscaZM1cMxNi+1BbQ5y5mwSwzs3cp5wK3OA/aOfc/12NG1YatBm5gXWN/amutVWzTT0C1vp+N1E9uTx7oYRQM3YsAAHNBCBiaUaGBSAAAiBgawK2E7Dk4pXaGwh9nRCLTs3u67X5VsKqqvY+LpzNNXnyZEmUkg/O1Nq6dat0U6GYN2bMGEmsEqWMwhfvuRkZGVJTeHlZoq2fGDgPAiBgWwLFtWX00t63JfGKM61iTjeS49yPt7S1Zbgk0YrFK3L8GKaa2wntCqVwzG9oW1yu5d3PTUiinrU9w+pnKMoIje6DtbN1ABU36ruJcEZFCcU2NahmDgFLNSpMBAFDCUDEMhQnjIEACICApQnYSsCSi1eBMqa0EmcRaseOHZKYpbUkkZu/swA2e/ZsSfgSzeDZv6SkJKkRPQ9kZ2k9FcwHARAwkgCLVy9ufIMav69uz7Zq/CHbyiWyreKorcuP2SPee0eqiMX9sP46ej5ddOjrlWTkGSnZCncWVm5CHQ059rmSm0G97spLo5i040HZkC8+EjOADtZBwDIMKAyBgEUJ/PFnCTRxkDtVFAMEQAAEQCCiCdhGwBJN0vk0hgwZ4vMmwWBOSvS6YhtqG7GLNZxhxbclsljFfsrFNV89tILxE2tBAARAQCuBz7f+D63d/Dm1lf/YfL2tmyzbqr1Pu+K4Kr4b3bx7teI8u02wSz+srPh46lvXO2x4Q1FGaHQfrBJXHm2vadHF7Nq6WkqvLle9FhlYqlFhIgiYQuDVXyZSfg+V/0EzxQMYBQEQAAEQMJuA5QUsLsljUej8+fPEfadYvGKxyIyxZMkSyazavlrLly+X5s+ZM0f6KW4s9BbY2C6XEs6aNcsMt2ETBEAABDoR4EsuOGt1+47tVFdb1/66051t1cudacX9rbr6z7YKhDNSRSy79MMan5BDVJsctid+uOMUZRfvNm9/g/tgBXMT4eRLjZR5sb11gJqxte+NdEGWyYceWGqoYQ4IGEcgJcFBL9ydABHLOKSwBAIgAAKWI2BpAYvFq7Vr10oleixeTZo0SXcvKVHqN378eBo8eLDPg9AiYG3bto2Kioo6iF1CwPIWwCBgWe65h0MgELEE9uzZQzt37pT684nBpYEsWrX2djcBd4tYwY5IFbFWjn+c9jszg8Vj6vp0938LBzX0NXWPQMZ7JFyiEcfWmrp/7DB3C7bY84bs0eTqTmtqknTZGtvmpD7l36leCwFLNSpMBAHTCGSnO+gVdyYWi1kYIAACIAACkUfA0gKWuP0vLS2NJk6cGNQNf+LWQX+9s4QgxULZPffcE/CkWVhbtWoVsV/yrCphAxlYkfdGQUQgYGUCZ8+elbKtWLgSl1LEOGPI1SeZ6ns6iMsFjR6RKGK1pmTRguG/MxqV4fbGJvagmJqOl40YvkkAg2Y3cze0D5YjjlbVu7PWdIyR7myq/NJvVa/c1ec6KolJ8cxHBpZqdJgIAoYS4DJCLifEAAEQAAEQiDwClhWwRDYTC0qiQXow+MVtgWzDW2DiPlX8h5u4q7nZ0F+mleiBJW8Ejx5YwZwa1oIACAQisG/fPkm04mxQMVikHzVmFH2XVk4Hq46ZCjASRazq3HH0XO/bTeUWrPEEtzg5ojEvWDO611/mKqVeJ3foXq+00Og+WOsa+1Nda6vStp1ev8yZSEPOHFS9DgKWalSYCAKmExjVx0kv3JNg+j7YAARAAARAILQELClgiQwnFpTUjPvuu6/DNHEToLcYJb/FkG8ITExMpPr6eqqra+8Po+Zmw9LSUiosLPQ7F7cQqjkxzAEBENBLgPsBimyrixcvSmYcDofUG3DcuHGUl5dH7xz+mHaU7dO7haZ1kShibSx4kD5LyNfEIdSTw5mFlRbfShOOf2xeyAb3wdrZOoCKG9X9/4Q8qHxXEo0sPqA6TghYqlFhIgiEhADfSsi3E2KAAAiAAAhEDgFLCljybCk1qNUKWGyLbR89epQqKiqkjCvO8OrWrRvl5+f77Y0l94F7chUXF/u9qZDFN86I4Dlsn7Oxhg4dqrt3l5r4MQcEQCDyCRw4cED6bOGfYuTk5EiiFf9hQZ7HhuId9MGxz0MKJNJErLa4ZHqtYB6djAlfmZ7SAYY7C8vsMkIj+2DpvYkwJzaFLj+tXgiGgKX01OJ1EAg9gUd+Gke3jY8N/cbYEQRAAARAwBQClhSwjIiUM6FYmOLG7xggAAIgYEcCFy5c8GRbseguxpgxYyTRasCAAR3CCod4JRyINBGrqWs/embwI5Z+bMKZhWV2GaGRfbDOufrR5po2zWepVcA62Ptq+t6Z7tkHPbA0I8cCEDCFwOMz4mnqSON7QZriLIyCAAiAAAgEJBCRApbI4PK+DRDPAgiAAAjYgQD3tOJsK+5xJQZnc4psq+Tk5E5hFNeW0Ut736b65kthCzHSRKySATfQy5nXh42n0sbhzMKKdRJNOfWRkou6XzeyD9al2Gz6pDpesy/prkS6tlh9DywIWJoRYwEIhIzAC3cn0Ki+7g8uDBAAARAAAVsTiEgBi28c5BsCkX1l62cTzoNAVBGorKz0ZFudO3fOE3tBQYEkXA0aNMgvDyuIV8K5qbHpNHVvYcScXeGY39C2uFzLxjMiKYMSqruGxb/L676hlIvF5uxtYB+sNmcyfVibqdnP2BgXzSg5onodBCzVqDARBEJOICXBQSxi8Q2FGCAAAiAAAvYlEJal9oUAACAASURBVJECln2PA56DAAhEGwHOGOVsqz179nhC7969uyfbKjU1cB+m+uYGKfOquLbcMugiScTiflh/HT2fLjq0Z/CE4kA4C2tkSz9qawn9l7LchDoaYmK/tdgRjeRwVgeP0RFHq+pzNNvRKmAdzZ1Ih2J/FMpQQqgZORaAgKkEWMR65ZeJlJ3uMHUfGAcBEAABEDCPAAQs89jCMgiAAAj4JMCXPYibBMvLfxSeRo4cKQlXl112mSpyLF7xjYP7z6vPElFl2IBJkSRiNWQNpWfz7jWAijkmwpWFZXYZoZF9sDY159P55mbNBzCjooRimxpUrYOApQoTJoFAWAmweMUiFotZGCAAAiAAAvYjAAHLfmcGj0EABGxK4MiRI1K21a5duzwRZGRkeLKt0tN/bACtJkQWr3aUqb8lTY1NI+dEkohVNGwOLUsdayQew2xJWVjUh9oaQ9+keLjjFGUX7zYsFrkhI/tg7XcMoKP1TZr9hIClGRkWgIDlCYzq46QX7kmwvJ9wEARAAARAoDMBCFh4KkAABEDARAK1tbWebKvS0lLPTsOHD5eEq6FDh+raPZw3DmpxOJJErJXjH6f9Tu29lLTw0jt3YFIadanO0rtc97oeCZdoxLG1utcHXGhgH6wSVx5tr2nR7Oe1dbWUXq2uPPdUz5/Qvrhszx4oIdSMGwtAIGQE+FZCvp0QAwRAAARAwF4EbCVgPfbYY7Rs2TKJ8DvvvENXXXWV6bRfeOEFev7552nixIm0YsUK1fsFWvfdd9/RwoUL6e9//7tqe0ZODPf+RsYCWyBgVQJHjx6Vsq24VFCMrl27erKt+J/1Ds664uwru4xIEbFaU7JowfDfWRb7BKe7F1YYsrAmVW6mhNoKU7gY1QfrnKsfba5p0+zj5EuNlKmyUT0ELM14sQAEwkrgjz9LoImDcDNhWA8Bm4MACICARgK2EbDOnj0rCVZVVVVSiHfccYckLJk9zBCwcnPbb7QqLjbp9iYFKOHe3+wzg30QCBeB+vp6T7bVmTNnPG5wlhVnW3HWVbDDSjcOaoklUkSs6txx9Fzv27WEHrK54crCusxVSr1O7jAlTqP6YF2KzaZPqrVnW4xtc1Kf8u9UxQYBSxUmTAIBSxF41d0PCzcTWupI4AwIgAAIBCRgGwFr+fLlNG/ePEm4EllYu3fvJr6ty8yhV8AK5FO4BaRw72/mecE2CISDwPHjxz3ZVq2trZIL3M+KRSv+w32ujBgVDZX0/K7XqL75khHmQm4jUkSsjQUP0mcJ+SHnp2bDcGRhJca20cQTq9W4p3mOYX2wdN5EONJ9+2R+6beq/C7NHkPfJPT2zEUJoSpsmAQCYSXATd3fejQprD5gcxAAARAAAfUEbCNgTZ06lfbv30+vvvoqvf/++1RYWEh/+MMfaO7cueqj1TETApYOaFgCAlFA4NKlS55sq9OnT3si5hsEWbTiGwWNHFa+cVBLnDfHJNNVB9ZpWWK5uW1xyfRawTw6GZNqOd/6J6VQZvWPfZhC5aBpZYQG9sFa1dBXM47LnIk05MxBVesgYKnChEkgYDkCaOpuuSOBQyAAAiDgl4AtBCy+sWvGjBlSEJx19cUXX0jZWH369KGtW7d2CE4ITtwvizONWOTiskMu3XnxxRdpwIAB0nzuA7Vo0SJas2aNpyxx2rRpdMstt9BNN93ksSkXsP70pz91WJOWlkbTp0+n+fPnd8oE8yV8ib/zPg15Py+1fnnbULMu0P7cqydQry9/Qp7RvPFeBQGrEzhx4oQn26q5uVlyNzU11ZNtZVZW6KcnNtGnJzdZHY8q/yJBxLJyP6wJse4bCRviVJ2FUZP6xlfRwONfGmWugx2j+mDtbB1AxY3abiLMdyXRyOIDquKCgKUKEyaBgCUJPPLTOLptfKwlfYNTIAACIAACPxKwhYC1YMECKfNK3vdqyJAhkvDEf+9LcGLBijO2RM8ZnivELlGOyBhYhBoxYgSdOnWKTp48KZF54IEH6Omnn5b+WQg0LJZdvHhR2pMbuvPYvHmz9JP3WLp0aQcRy5fgw/u+++67nnXCzhNPPEGjR48mfl0IbsKvyspKKQ4e/vp+qY0n0P7r168PSsBS4q0nLrxRQcAqBJqamjzZVuJzgn0bNGiQJFwVFBSY6ur+84fptYPvmbpHqI1HgohVMuAGejnz+lCjU9wvHFlYse4+yFNOfaTom54JRvXB2u8YQEfrtQlYObEpdPnpfarchoClChMmgYBlCbxwdwKN6oum7pY9IDgGAiAAAm4CthCwhFglz1QSNxJy1pT8Nj95lpFciOIm8JwZwZlKU6ZMkQ6fbXAmlxhyIWj16tWSqCS3553FxZlhd911lyRqeZczBio99NWDiv2aOXOmZMvbrw0bNtCDDz4ovcZ258yZ4/FZazy80Nf+SqWSShlYbNcfbz1x4d0JAlYgwMK2uEmwsbFRcik5OdmTbdWjRw/T3bR736tAgCJBxLJqP6xwZGEVtH5HmaVFhr8njOqDVeLKo+01LZr80yJgVWSNoG1JeR776IGlCTUmg0DYCaQkOOgVd1N37ouFAQIgAAIgYE0ClhewhKjkXS4oLyv88ssvPaWBcsHJ1y1/Qvji7KcVK1Z0OhV+nTOe7r//fkkoktuT7yMW+soO49e0Clj+BDlvcc2bg9Z4zBSwAvH2FhqV4rLm2wVeRQOBlpYWT7bV999/7wmZy48522rMmDEhw8B9rzjz6mhle3ao1uFsdVBLTJvWZSGdb3cRy6r9sLLi46lv3Y8NxUNxqLkJdTTk2OfGb2VQHyw9NxGmuxLp2mJ1PbAgYBl/9LAIAqEmwDcS8s2EGCAAAiAAAtYkYHkB6/bbb5dK7ryzkhinaOzuq+TPn0B1xRVXSKWC3qWH/o4n2MwkX374yoDyVxIp90usE9lh/JrWeHiNGRlY/njrjcuabxd4FckEWIAV2VYNDQ1SqImJiZ5sq5ycnJCH/8Gxz2hD8U7N+ybXx1HPc6mUcMklra1NbKTTWVXUGKst+0TzxjoX2F3EasgaSs/m3aszevOWjU9wP7O1yeZt4GXZzDJCI/pg6RGwYmNcNKPkiCqGELBUYcIkELA8gYmDnPTHnyVY3k84CAIgAALRSMDSApa8PM5X9tPixYul0j3uF1VU1F62oCQ4CfFGXo4Y6OCV7CmV1qkVsIRfXKaYnp7u0yXRc0vuu9Z42HAoBSy9cUXjmxExh55AW1ubJ9vq2LFjHgfy8vIk4Wrs2LHkcISnlGBH2T565/DHmqF0rUqkXuVpnda1xLTSwbyzmu2FaoHdRayiYXNoWerYUOFStU+6O3NpkI6b91QZ9zNpuOMUZRfvDsaEz7WG9MFyxNGqem1CtBYBqyrzMtqUMtjjP0oIDX8MYBAEQkbg8RnxNHVk+y+BMEAABEAABKxDwNIClr9b83zhE72hlAQnX+JNoONQsme0gKXm0fAlYPkq3/NnKxwClta41MzHHBDQS6CkpMSTbVVXVyeZiXeXXLFoxX/Ee0Sv/WDXBdP3avD3mRTX7LsJbVm3GirvVhuse6att7uItXL847TfmWkaHz2Gxyb2oJiaVD1Lda3pFt9MY44X6lobaJFRfbDWNfanutZWTf7NqCih2Kb2rMxAAwKWEiG8DgL2IsClhFxSiAECIAACIGAdApYWsER5nBpcItNJSXDSmrGkZM9oAWv37t0dbjNUil1rPGwvHAKW1riU4sbrIKCHwDfffCMJV5zdKUa/fv082VZOZ/hvHwqm7xWXDA48leEXTVXyJTqRc1EPupCtubM1jsYf+p+Q7WfkRtwP6w9j2m+wtcoIRxbWpMrNlFBbYSwCg/pg7WwdQMWN2m4ihIBl7FHCGgjYhQA3dX/rkUTinxggAAIgAALWIGBZAevjjz+WbrXjEUj88L45cP369fT888+T3h5YbI/LEu+44w56+umnFUsSjRKw1PSK8vXIKPXA8o6HbegRsESzem+uSgKf3ris8faAF5FAoKyszJNtVVNTI4UU6/4yLLKtevcObaNrJaZ6+16xXW7aPvRYlt8t7CBgsfN2FrGqc8fRc71vVzrmkL4e6iysy1yl1OvkDsNjNKIPlp6bCK+tq6X06nLFeGq75dOXacM981BCqIgME0DA8gT+39xtdPX/c53l/YSDIAACIBAtBCwrYP3qV7+iwsJC8nd7nfyAhEjCohOLM4EELKXb/kTTeBax5s6dGzIBS+k2QdEPjHtkvfjii55bF7XG40/AEv3E2P6nn37a6fkXQplWAUtvXNHyBkSc5hFg4ZuzrQ4fPuzZhG/xFL2tWMSy2thQvIM+COIWN0d5Ew04150S4uJ9hlaSWU3nurSXTFp92FnE2ljwIH2WkG8ZxAnOGBrRmBcyf8xq5m5EH6xzrn60uUbbzZyTLzVS5sViRX4QsBQRYQII2IZAlrOW/lT+Z0rZs4FSHplHibfeYRvf4SgIgAAIRDIBSwpYZ8+epYKCAom7mtsCRXYQN3NnEYvX+MvAkjeGFyKVOGB5U/gNGzZIpXxKGUbBZGDJG9Pv2rWLZsyYIbnCMcyfP99TSsg+P/roo7R///5OcWmNh+2LDCz5/nI7op8Yz+WzWLhwIS1btkzyTauApTeuSH7TITbzCPDzKm4SrKqqkjbiskCRbdW3b1/zNg/ScnFtGb20922qb76ky1LM4XqKOVQvZZcNGDCgkw27ZF/JHberiMWlhP8a5f7MtlA/rFBnYZlRRujM7kLO7KO63h9ikZ6bCMe2OalP+Y9lx/4cgIAV1NFgMQhYhsDMuL109zcLicpLPD51fWUpufIHWcZHOAICIAAC0UrAkgKWr9sFAx2QXHzhDIuTJ0/6FbDYjrzskOdzCdGpU6ekdTzkopkZAtbUqVMlMUrs/cQTT9Do0aM7+MVi3IgRI6iyslKay4Ozo5YuXdqpR5aWeNiOv/1FtpTYi29D3LdvH7EQwOWcvoRBJT7evLXEFa1vSsStncDevXul2wTFbaRsoVevXp5sK27QbuXBfa9YvCquVS5T6hRHQys599aSo6y9r0/roERyDEyirIoUSnT3xOLB4tWFtHpqidGWeWIFZnYVsVpTsmjB8N9ZAaHkQ6izsHIT6mhIENmEPsEZ0AerxdWFVtf4vunX32GNdMRTfum3imd5qUsf+rzLaM88lBAqIsMEELAUAc66+o+6Nyh3t/siitrqDr45e+RQt7dWWcpfOAMCIAAC0UjAkgKWKFdj0YT7UKkZovRPzPWXgSVe58wgFoPWrFkjCTQsrPAaznRiMUkMJYFGTwYW780ZVkKYkmeCsRi3aNEi2rJli0dQY+GKRaef//znfhu8q42H4wq0P8fDJYTCNy7hZCbV1dV05513as7AEhz1xqXm7DEnOgmcP3/ek2118WJ7Y3KHw+HJturfv79twOjte+UobXSLV+6SwEvuW9USYqhlZBK19YizTdxqHbWriFXRbzL9f9kz1YZp+rwRSRmUUN3V9H14A7PKCIPug+WIo1X1OZoYXOZMpCFnDiqugYCliAgTQMCyBOQlg/6c5DJCLifEAAEQAAEQCB8BSwpY4cOBnUEABKxOgMVVzrY6cOCAx9WePXt6sq0SExOtHkIH//afP0yvHXxPs88x37pLBo/US+vasuMk8YriI/e6b7uKWFbqhxXqLKzhjlOUXbxb87MdaIFrQDLFpLRnS+sd6xr7U12rW/RVOfJdSTSy+MfPG3/LIGCpBIppIGAxAr5KBv252OX5RRQ7aqzFIoA7IAACIBA9BCBgRc9ZI1IQsC2BCxcueLKtKioqPHGMHTtWEq7y863TMFsLZD2lg466VorhksGzP5QMXpZIrQPtJdppYSSfa0cRi/thvVYwj07GpOoN29B1oczCMqOM0Ig+WPsdA+hoffv7R83IiU2hy0/vU5wKAUsRESaAgKUIBCoZ9OeoIyWVMj/43FJxwBkQAAEQiCYCELCi6bQRKwjYjMDBgwcl4UqUtLL72dnZnmyr5ORkm0XU0V2tpYOOM1wyWEvU1EZtSTHUOjKZ2rpb7zZFMw/FjiJWQ9ZQejbvXjOxqLbNWVgjqQ+1Nbb3RzNzcBnhxLLPyNXYniloyDCgD1aJK4+217SodketgNWUmk3rMn7isYseWKoRYyIIhJzApLhjdG/JP6VbBrWO+IlTKG3BX7Quw3wQAAEQAAEDCEDAMgAiTIAACBhHgC8uEDcJnjt3zmOYe9NxttXAgQON2yyMlrSWDsYcrKOYow2Sx209uWTQLd7FOsIYQfi2tqOIVTRsDi1LtUbZycCkNOpSnRWSA7zMVUq9Tu4wdK9g+2Cdc/WjzTXqLzRIdyXStcXKPbAgYBl6zDAGAqYRkEoGNz7ZqVG7lg1ZwGIhCwMEQAAEQCC0BCBghZY3dgMBEPBD4Ntvv5WEK75RUIysrCxPtlVqqjVKsIw4QC4dfH7XEqpoqFQ053Bnikglg+ebpbmtQ5OoNT9BcV2kT7CjiLVy/OO035lpiaOZ4OwXkiystPhWmnD8Y0NjDrYP1qXYbPqkWv3NpLExLppRckQxBghYiogwAQTCSsBTMrh5RdB+cClh15eXkjNb26UQQW8MAyAAAiAQ5QQgYEX5A4DwQSCcBPh2S5FtVV5e7nFl1KhRknA1ePDgcLpn2t5qSwcdpy+13zLY4i4ZTHG6SwbdtwxmRFfJYKBDsJuIxf2w/jBG3c26pj18PxgOZRbWpMrNlFD7Y++6YGMLug+WxpsI1QpYLUnd6NOsyZ7wUEIY7EljPQgYR4BLBh8uWkjOE8pitNpdY0eNoS7Pv6x2OuaBAAiAAAgYQMCSAlZ9fT1VVVUZEB5MgAAIWJEAlwnyTYK7du3yuJeZmenJtkpPT7ei24b4pLZ0MGa/u2Tw+A8lg71+KBl0RmfJYCSJWNW54+i53rcb8iwFayRUWViGlxEG2wdLo4DFnGdUlFBsU/v70d+AgBXsE4n1IGAOgUdd62jy5v8OqmTQn2coJTTnzGAVBEAABPwRsKSA9cwzz0DAwjMLAlFCYMSIEZJwNWTIkIiPmEsHn9mxiOqbL/mN1VH1Q8nghR9KBoe7Swb7o2QwkkSsjQUP0mcJ4b85s39SCmVWZ5v+vuNm7lNOfWToPnGjaogc/t9HSpttas6n883t7zE1AwKWGkqYAwLWIsAlg09ffIkydqwxzTGUEpqGFoZBAARAwCcBSwpYixcvhoCFBxYEIpwAlwmOHTuWunbtGuGR/hjeO4c/ph1l+/zGG3PyktTvitz9pdvSuGTQfctgV/Nvi4uEA7BbOaFV+mGFKgvL6DLCYPtg7XcMoKP1Taof/Wvraim9+scyZ18L2+JTqDDnOs9LKCFUjRcTQcBwAlwy+O/fuBu1l5cYbtvboCt/EHV9Zanp+2ADEAABEAAB9+8v29wDIEAABEAABMwlwMIVC1j+BgtXMSfaM0pa+8RL4hWhYlDTodhJxGpNyaIFw3+nKT4zJocqCys3oY6GHPvcsBCcfdLJ2e2Ybnslrjza7r4gQe2YfKmRMi8WB5wOAUstTcwDAXMJzHe8TwXblphSMujP85RH5lHirXeYGxisgwAIgAAIQMDCMwACIAACZhMIVDrouNjszrqqI0flDyWDbuGqta/6G9LM9t1u9u0kYlmlH9aE2D7U1hBn6lEbXkYYZB+s2the9Fm1u7ZR5Rjb5qQ+5d9BwFLJC9NAIBwEQlEy6C8ulBKG48SxJwiAQDQSQAZWNJ46YgYBEAgpgdcOvkv7z3e++Sjm+waK2ee+ZdA92rq42m8ZTEfJYLCHc39jGw0/ujVYMyFZb4V+WFnx8dS3rrfp8Q53nKLs4t2G7RNMH6xLsdn0SbV6oXikI57yS78N7Lszjtb0nuaZgxJCw44ahkBAkcDMuL109zcLQ1Iy6M+Z+IlTiJu6Y4AACIAACJhHAAKWeWxhGQRAAATom9IdtPSIV+lUaxs5Oevq1A8lg/3cJYMj3CWDGIYReKSmlgac2mOYPbMMtcUl02sF8+hkTKpZW6iyOz4hx11uY+4z2CPhEo04tlaVP2omuYa4KCa+TM3UznM03kR4mTORhpw5CAFLH22sAgFTCfyfljdp4M6VIS0Z9BcQbiU09ahhHARAAASsX0J46NAhOnr0KFVUVFBTU3vD1YyMDMrNzZUaQAc72P6WLVskM/fdd59Pc9XV1bRx40YqK2v/H+UePXrQmDFjKDvb9+1N7777LjW7bzeaM2dOsO5hPQiAgJ0JtNRSS9EDdCZuGP1XWYwUiaOCSwZryVHt7r/j/ivuddXaW30miJ1xhNp3u4hYDVlD6dm8e0ONp8N+6e6SvEENfU33wchm7sH2wVrX2J/qWltVxdwnNoXGnvZ/AYNkBBlYqlhiEggYRYBLBv9U/mdK2bPBKJNB2+FSwswPjOv3F7RDMAACIAACEUbA0hlYX3/9Ne3du1dCnpSURImJiZKIVVVVJf0dC1mzZs3SfSQsTK1Zs4bq6tpLePwJWCxI8Z79+vWT5hUXtzdynT17NqWmdvytufB55MiRhghsuoPDQhAAgbATaC1dRm1ly9r9cCbR298OpX3b2z+/2rpxyaD7lsFU9X14wh6QDR2wi4hVNGwOLUsN/pcywRxRKLKwLnOVUq+TO4Jx07PWkZpCsfkndNva2TqAihvV3USY4xawLoeApZs1FoKA0QSsUDLoLyZu5s5N3TFAAARAAASMJ2BZAUueGTVkyBC6/PLLPdHzazt27JDErIEDB9KkSZN0kVm7dq1HjGIDvgQsFtBYlGLx6pprrpH2ESKVt1/82vLly8nlctFtt92myycsAgEQiBACjeXUcvh/EbmzsBqaYuiD7T1oz/ftgnfqoGS6MBhZV6E6abuIWIVjfkPb4nJDhaXTPqHIwkqMbaOJJ1YbFmMwfbBOOAfQ7lp1AlZmbDJNPr1f0e81/WZ75qAHliIuTAABzQQ46+o/6t6g3N2FligZ9BdA11eWkit/kOb4sAAEQAAEQCAwAcsKWEJc4lLBG264oVMUQkSKdZc93HPPPZrPWQhTnNkVKANr06ZNdOTIEbryyitp8ODB0j7ff/89rV+/vlMGmK+5mh3DAhAAgYgg0Hr0SWqr2U9HS5Pofbd4db46luJjW+nmCWVU0K+atsdNoZXn2ntgYZhPwA4iFvfD+uvo+XTR3TA8XGNsYg+KqTG3H5eRZYTB9MEqceXR9hp3Ka+Kke5KpGuLFXpgue1AwFIBE1NAQCeBobFlNK/0JUuVDPoLhcUrFrEwQAAEQAAEjCVgWQGLBSIWirjPFZfjeQ8u//vXv/4l/bW/0j9/qEpLS+mzzz4jFr84i4rFMH92/IlSS5Ys6SBgsT+rVq2itLS0oMoajT1eWAMBEAgHgbbKr6j1+2fpywPd6JPdmZIL+T3q6OaflFNmaqPHpab43rS4pj8dr//x78Lhb7TsaQcRK9z9sBKcMTSiMc/UR6JvfBUNPP6lIXsE0wdLy02EsTEumlHS+SZR7yAgYBlyrDACAp0ISCWDG5+0dNaVt9Opv3+KEqbOwGmCAAiAAAgYSMCyApZSjGqar/uz8eGHH9L58+elrCoegZq4B8rA4mbu06dPl2wIwW3atGl+m7srxYTXQQAEIoCAu2Sw+sCT9P6Xl2j/qRQpoClDK+jG0ef8BncmcYKnyXsEELB0CHYQsb4eeS99mDQ0bBzNzsKKdbd9m3LqI0Pii+nehVy5R3XZanJ1pzU1SarWqhWw1ve7ierJJdlECaEqtJgEAgEJeEoGN6+wHSlu6N715aXkzHbf8ooBAiAAAiBgCAHbCljcfJ1vBZSLSGqICEFK9LRSEsLU9MDijK7CwkLpZkRf5Y5q/MIcEACByCBQtPVVen/tt3Sx1kVJ8S10i7tkcHifGsXgOBtrRX0e7a5BWaEirCAn2EHEWjn+cdrvbM/eC/UIRRZWQet3lFlaFHxo7kzquGGl+uw44mhVvfovljMqSii2qSHgXhCw9B0FVoGALwKT4o7Rw0ULyXlCOfvRqgTjJ06htAV/sap78AsEQAAEbEfAlgKW/HZCeW8qJfqidxWX+Ykm60oCFtv0dQshlx9y9hXfQshiWkVFBV1//fXIvlI6BLwOAhFM4LNPV9HazzdLEQ7qWesWr8qpS7K6JtECC7KxQvOAWF3Eak3JogXDfxcaGD52KUjqTrHV6abtn5tQR0OOGXPVfDB9sNY19qe61lZVcULAUoUJk0DAEAKPutbR5M3/bauSQX+Bd3l+EcWOCu8ts4YcCoyAAAiAgAUI2E7AkotXWm4g5B5VLDTxzYV8ayFnYPFQI2Dx2q1bt3puLOSsrzFjxkhilVgvfPGem5GRIfXwEvtZ4MzhAgiAgMEEKisr6b333qOiovaMkmtHnKefjjyvfxdnEm13jkeTd/0EVa20uohVnTuOnut9u6pYjJ5kdhaWkWWErrw0ikk7rgvBfscAOlqvTmS+tq6W0qvLA+6DDCxdx4BFIOAhYOeSQX/H6OyRQ93eWoVTBgEQAAEQMICArQQsuXiltVxP3GrITdsvv/xyDzo1AlYgztxPq6qqimbPni1lY4n+Wuwf33DIWV88kJ1lwNMKEyBgQQIHDhyQsjRramooLbHZ3ai9jIbk1hri6fnE0bS8KhVN3g2h6duI1UWsjQUP0mcJ+SYS8G96RFIGJVR3NW3v4Y5TlF28O2j7wfTB0nIT4eRLjZR5sTigv1v73kgXfrhFEj2wgj5aGIgyApFQMujvyJJ+MZeS3X8wQAAEQAAEgiNgGwFLNEnncL1FKCUEoo8VZ0PNmjWrw/RgBCxhlzOs+LZEUaIoF9d89dBS8hevgwAI2IPAJ598Ql988YXk7NC+rXTz2O8p1S1iGT0OxE+m18+qyxIxeu9osGdlEastLpleK5hHJ2NSQ34UnIU1kvpQW2N7U3KjR7f4ZhpzvDB4s0H0wTrn6keba9pU+TC2zUl9p8eYJAAAIABJREFUyr8jcsW1z3fGy/7Z/XeuePq++yiqciZKL3+yKZ5qGtpt18haZ9VcaqPaH/6+tFLd3qocxCQQsDGB+Y73qWDbkogoGfR1DGjobuOHE66DAAhYioDlBSwuyWPxim8N5L5TLF6xWKRliKwotWvU9tVavny5ZHLOnDnST9Eg3ltgW7JkCfkSz9T6g3kgAALWIsCfR++//z4dPnxYcmzq5H50dZ+1pjrJTd4X1/RHNpZJlK0sYjVkDaVn8+41KfLAZgcmpVGX6izT9p5UuZkSaiuCtq+3D9al2Gz6pNotRLkH3zSY5EqkWOcPP93/nhybSOlxqe2vuf85lvtlCQEraK9/NMBCVtnFVuI7HFj0Kq1s78tV5v770otttOdki4G7wRQIWIcAlww+ffElytixxjpOmeRJwg0zKPXxp0yyDrMgAAIgEB0ELC1gsXjFpX9cosfilbx3lZbjYQGMbfka3BOL7fNgkYmHmp5V27Ztk/rdyMUuIWB5C2AQsLScFuaCgLUJ7NmzR+p3VV9fT926daNbb55O+c3/l6jFmLJBpejR5F2JkP7XrSxiFQ2bQ8tStf3yRj+JjisnOPuZloV1mauUep3cEbSrmvpgxbizpWIzyOH+Q/E5VOXo1i5OuUUqq4/Nh1s8AtfRsla30NVG/BMDBOxIYGbcXrr7m4VE5SV2dF+Xz92WriJntvrbT3VtgkUgAAIgEMEELC1gidv/+NbAiRMnmnLDn54SQhbDVq1aReyXvCRRiFrIwIrgdwxCi2oCq1evpg0bNniEbr7NNP7C29R29qOQcuFsrMLGfNpYKatLCqkHkbuZlUWswjG/oW1xuSGHb2YWllHN3P32wXKLVY4495fFH8Qqxw/iVcghmrwhi1jfuf+In8jYMhk4zAdNINJLBv0Bip84hdIW/CVofjAAAiAAAtFKwLIClshm4swr0SDdjEPSI2D5y7QSPbD4lsLp06dL7qIHlhmnBpsgEFoC5eXlUtbVsWPHpI1vuukmmjJlCrXV7KfWo0+G1hnZbsjGMge9VUUs7of119Hz6eIPTcLNid63VTOzsAwpI+Q+WCMqOopVrhR3n6rQ9w4L5bkE2ouztbgUkUWtPSf4n9FvyypnE81+cMngn8r/TCl72n8ZFI2j6ytLyZU/KBpDR8wgAAIgEDQBSwpYIsOJy/vUjPvuu6/DNNHzauDAgVLZYaChVcAqLS2lwsJC8ncLIm4hVHNimAMC9iHAt5+yeMWfR927dyfOusrLy5MCYPGKRaywDmcSbXeOp5Xn3M1zMAwjYFURK1z9sMzMwspNqKMhxz7XfnZu0SqmWybFZHR3/3H/TEvXbiOKVnBvrU/3NUtiFotbGCAQagLRWDLoi7GzRw51e2tVqPFjPxAAARCICAKWFLDkopIayqEUsLgnV3FxMU2bNs1nSSOLbzt37pTm8BdezsYaOnQo9evXT00omAMCIGAhAlwqvHnzZsmjMWPG0K233kpxce03kHHZYOuZf1jG2+rEYfRmVQaavBt0IonuG+YeOVtMuWXtjfqtNMLVD8usLCzVZYQsWLlFKkm0yu5JjsQkdx+rWCsdja18YRHru7IWt6DlztBCk3hbnZ3dnOWsq/+oe4Nyd7tvHa313ZPWbjEF6y+XEXI5IQYIgAAIgIA2ApYUsLSF4Hs2Z0Jxg2WlDCwj9oINEACByCJw5swZKevq5MmTUmBcxsx9+DzD3bC95fD/Imost1zgB+In0+tn1WWvWs55izlkZRFr5fjHab8zM6TE+ielUGZ1til7Dnecouzi3Z1tC9GqR09y9uoDwcoU+u1GP93b7M7M4j/IzjIRc9SZRsmg7yN3pKRS5gc6Mk+j7glCwCAAAiDQkUBEClgig8v7NkAcPgiAAAgoEdi+fbskXrW2tlJOTo6UddW3b98Oy1pLl1Fb2TIlU2F7nZu8L67pj2wsA07AqiJWa0oWLRj+OwMi1GZiQmwfamtoz0I0cnQoI4RoZSRaXbYgZunChkVeBKSSwY3uPpHIuvL5bKT+/ilKmDoDzw0IgAAIgIAGAhEpYK1Zs0a6IRDZVxqeBEwFgSgn0NbWJglXX331lURiwoQJkngVExPTkYyFs6+8jxBN3o15qK0qYlXnjqPnet9uTJAqrWTFx1Pfut4qZ6ufluiuBLyiYRfFZXRDppV6bCGZCTErJJgjahNPyeDmFREVl9HBIAvLaKKwBwIgEA0EIlLAioaDQ4wgAALGETh16hS9++67xKWDPFi4uvzyy31uYPXsK2+nORtrU3M+rbnQYBywKLRkVRFrY8GD9FlCfkhPZHxCjjujItmQPRPdyVy9u8VQrwwHJcU5DLEJI+YReHdHE723vQk3GpqH2PaWJ8Udo7nHX6T4Q9/YPpZQBJD0i7mU7P6DAQIgAAIgoI4ABCx1nDALBEAgQgls2bKFPvjgAym63r17S+IV3zLqc9go+8rbf2RjBf8AW1HEaotLptcK5tHJmNTgA1RpId1d4jeooWNZrcql0jRu2p6W6KD+WTGUkeKQ/h3DXgS4Txb3y+LsLAwQEAQeda2jyZv/GyWDGh4JzsLq+vJScma7fzGAAQIgAAIgoEgAApYiIkwAARCIRALNzc1SySDfGsrjiiuuoFtuuSVgqHbLvuoUjDOJtjvH08pzlyLxSEMSkxVFrKau/eiZwY+EJH6xiZ4sLBaq+nePoewuDknAwogMAsjKioxzDCYKlAwGQ48o4YYZlPr4U8EZwWoQAAEQiBICELCi5KARJgiAwI8Ejh8/LolXZWVl5HK5pKyrcePGBUZk4+wr78DQ5D24d4MVRaySATfQy5nXBxeYhtVasrA4y4pLBLPTY5BtpYGx3aZyVta77vLCPSdxi6Hdzi4Yf7lk8OGiheQ8cSQYM1G/ttvSVcjCivqnAABAAATUELCsgLVhwwa68847PTG88MILNGfOnIAxnT17lgoKCjxz3nnnHbrqqqs6rWFbzz//vNTo/e2336bRo0erYdVhjrDx2GOP0bx58zr4ybYnTpxIK1ZYs3nld999RwsXLqS///3vinGLOI2Mh8+J9+dm+1VVVZIPr776Kt10002K/kTCBF/8zeAcCazMiGHjxo300UcfSab79esniVfZ2dmKW9k++8pHhAfiJ9PrZ5sUY8eEzgSsKGIVjvkNbYvzU/5qwiGOTexBMTX+SxdZuBrWKwbZViawt7LJPSda6NN9KC+08hkZ5dt8x/tUsG0JSgYNABo/cQqlLfiLAZZgAgRAAAQim4BtBKxp06YpCi7Lly/vICb5ErBYPGFRi4WTYEQTOwtYor9PcXGx4tNthrDyq1/9igoLC6W9WRjj8cQTT+gSEhUDsOAEX/zN4GzB0MPqUkNDg5R1tXv3bsmPyZMn08yZM9X5FEHZV94BczbWivo82l2DskJ1D8OPs6wmYnE/rL+Onk8XHfFaQ9E1P8EZQyMa8zqthXClC2fELTpa1kpcXog+WRF3tMQlg09ffIkydqyJvODCGBGysMIIH1uDAAjYhoBtBCwmyl88u3fv7hfu7bffTps3b/a87kvAEkKBmoyuQKfoT8Cyw8lrEbDMiGfIkCFBC4hm+BUqm+HmH6o4rbQPZ73xLYPnz5+n+Ph4KetKS+ZlJGZfeZ8Pmrzre2KtJmI1ZA2lZ/Pu1ReMjlUiC0s0ZkfGlQ6IEb6ktLKN3tjYCCErQs55ZtxeuvubhUTlJRESkXXCQC8s65wFPAEBELAuAVsIWJx9xRk7gUQn/oI6ZcoUEnMZub8SQiOOAwKWfopCwDHzfPR7Z/5KCFjmM5bvsH79ek/G34ABAyTxKjMzU70TEZx95Q2Bs7E2NefTmgsN6vlgJllNxCoaNoeWpY4NyclwL6wrXP1QKhgS2vbeBEKWvc+PvUfJoPlniCws8xljBxAAAXsTsIWAxWIR95kKVEa4ePFi+sMf/iCJXKInlVwgYYFr0aJFHfousT2+dSxQ76WPP/6Y/vnPf3oyu3jNo48+SvylmHtdae2BxWWO69atk+yJ/k99+vShK6+8kh5++GHiL9hahpa4hOjmbT+QkOSvtE0u4M2aNasDWxHP/PnzO2TMeWfICT/kDHft2kVLly5VfU5yP1gY4meAuQ4fPpxefPFF+vDDDz3nxH5y7y1Rvsh+3n///TR37lzJFba1cuVKOnnypNQfbfr06eQdgzc7LecZiD/fhBeod1owXNSej5bnzg5za2pqpJLB/fv3S+5effXV0plqHdGQfeXN5HziaHqlIokuNKEZs9rnxWoi1srxj9N+pwahVm2gsnn9kpNoWs8syk5M0LEaS6KVAEoL7XfyXDL4p/I/U8qeDfZz3mYeIwvLZgcGd0EABEJOwBYCFpcOiubs/soIp06dKn1Rlc8VwgyLDELYYGFixIgRVFlZ6flie8cdd0jigfdYsGCB1CeLB4sdvXv3pn379kn/zr2bWAjRImDx3GXLlknrWWBJT0/v4Af7xs3rA5VJyn3UGhfP5zIqUWappv+UkoDFgp4Q44Q9YZ9jZDFKxMM8Dxw44NlfMLjtttukBv3yHmbinE6dOiUJSjx8nZPwj23x+fNPHixibd26VRKl+Gy9/ZSfP5/Ltm3bJL+ET/IYPv30U59vTK3nGYi/EER9NcsPhouW8wn5p4+JG3777beSeHXx4kVKTk6Wsq74fa95RFH2VSc2ziTa7hxPK8+hN5ba58ZKIlZrShYtGP47ta5rmpedGE/X9Miky9L8N3DXZBCTo5IAN3v/8+pLxJlZGNYlgJLB0J8NsrBCzxw7ggAI2IeALQQsbjYuGn/7KiOUlw/yzXryErWePXtKjZpZ0PAWm1gsevDBB6XXvO3Kb0GUv8ZN4LnhuMjiUStgCRHC182HnF1z1113SX6w0CYyggI9RhyznrjYppYSNiUBi+2JbCeRPaYUj68SQjlvbwbyc/LHm/144IEH6Omnn5aw8TmxcCbPevIW1OSv8bm88sornlsrOYYZM2ZItlavXt2pX1Iw56mlibsRXLSej30+vnx7yhmO/IfH4MGDiQXSLl266AorGrOvvEFxWeHimv50vL5RF8NoW2QlEas6dxw91/t2w46Am7azcFXQNZ0SnE7D7MJQdBPgJu/cIwtClrWeA866+o+6Nyh3t/vSndpqazkX4d4gCyvCDxjhgQAIBEXANgKWEAx8lRF6N2aXCySrVq2Ssp78lR8Ku5xhxRk7YgjBTC6KiNdYHOGyLM4MUitgifI0ecma/OREtpe/bDDvUxbZP1rjYjtGC1hffvllp9LHQPH4ErAEb3/xywWjoqIiDw65COXrVkX5695+CuGTjfkSRkXJoy9RMZjz1CJgGcFF6/kE9YkSxsWcVcdZV+L5uP766+mGG27Q71E0Z1/5oHYs4UpaVN6qn2cUrbSSiLWx4EH6LCE/KPosXHG2FYtXXeJig7KFxSDgjwDfWPjSOgjlVnhCUDIY3lNwpKRS15eXkjM7J7yOYHcQAAEQsCAB2whYzE7cXuddRnjFFVdIpULii6tcIBEZVlwK6K/XlZgvz7Tx9Xe+BCe1ApbS2fvLdPK3Ts1Nfv5iMFLA4uweXyV2geLxJWAp8Zafv7xnlxI3eYmhLz8D7SsELO8zVjpLIYj562mlRcAKloue81ETn9XmcPkoi1fc94pLc7lkkN8jwQxkX3Wmx9lYK+rzaHcNygqVni2riFhtccn0WsE8Ohmjr9wPfa6UThqvG0mA+2P9052Ntfkw+u8ZyVWLLalkcOOTyLrSAs2EuUm/mEvJ7j8YIAACIAACHQnYSsASWUfybBlR6iXP3JELJHfeeacUseht5OsBEP2OhDAiz8zxldXDNkRGkF4Bi0vDqqur6dChQ3Tw4MEOfaRWrFih+JyKGLXEJYwaKWD56tmkVsARvOXlev54s01fgpJaAcufn4FYaBGwtJynWgErnFwUH0ALTfjkk0/oiy++kDwaNmyYJF6lpur7su4JC9lXAU/4TOIE+q+yGAs9BdZ0xSoilp5+WJx1dUvvHPS5suajFfFeoaww9EfsKRncrPz/oKH3Lvp25CyszA8+j77AETEIgAAIKBCwlYDFNwJySZ88q0SUqskzrHwJWGqeBCGoyPsO+RNUxBwtAhb7/7e//c3TPF7uE/dg4h5Y/oQWb/9FjFrisqqApYa3FQUsveepVsAKJxc1z1W455w/f17Kujpy5Ijkyo033kjXXnutIW4h+0oFRjR5VwGJyCoiVsmAG+jlzOtV+cxZV3f2y0WfK1W0MMlMAtzkncUsDHMJTIo7RveW/BO3DJqLWbP1lEfmUeKtd2hehwUgAAIgEMkEbCVg8UGI0jnR18e7fJDn+BKw/N1e6Otw1WRgCTFNrYAlv0mOBbgrr7ySuME8N5nmmN58803ptjytApaWuKwqYGnNNJL3pApXBlYw56lWwAonF6t/6O3Zs0cSr+rr66lbt25S1tWgQYOMcRvZV5o4nk8cTa9UJNGFJpT8+ANnFRGrcMxvaFtcrt/z5ayraT17SE3aMUDAKgS4rPD/uoUs/olhPIGfx22hmzYuRMmg8WiDtogsrKARwgAIgEAEErCdgCXKCFnEGDdunHRTnHejda09sHydqxDK5P2W5POEcKJWwBL2/N0yqCTEePuopgeWv+fVaiWEctHR141/Ig5fZ6LETel1vSWEwZynWgErnFys/FnHzwhnp/EYNWqUJF4lJiYa5nJbxRfUeupvhtmLFkPb46bQynPojWVlEStQPyzOuuKSQTRpj5Z3rP3i5Abv3OgdwxgCKBk0hqPZVlJ//xQlTG2/FRsDBEAABECAyHYClryMkLOYuHTQW/TwdQuhv8wmkW3FWVEvvvii5zY9IZT5uxWPM7+03ELoq3G5/AEU9tRmYAn/tMYlF0UC9ZsSvvkTgJSEIa1N3IO9bU9PLy4lFoF6YAVznloErHBxseKHY3l5uZR1dezYMck9vpRhypQphrvaevRJaqvZr9luY0ssxTmj+8sVN3lfXNOfjtfjJjFfD5AVMrEasobSs3n3etxD1pXmtzoWhJEAZ2E99a8GKq1sC6MX9t+aSwYfLlpIzhPtJfgY1iWALCzrng08AwEQCA8B2wlYjElkv/Tp00eitnXr1g705OICN3PmLC0eLEbNnz+funfvLv07i1ePPvqo1JPKWwCRl2/Js6bOnj1LCxcupGXLlkk2tGZgeQti7APbKywslOypFbDk/mmJi/cQfEQZZqBHL1QClrzfk3eWGr8mbpNUy1vEpCS0BZuBpec8ffH352e4uITn48j/rl9//bUkXjU1NVFWVpaUdZWXl2e4myxcsYClZRw934eKyvOoor697Co/4yRN7LtLi4mIm3ss4UpaVI5yH18HawURq2jYHFqWOpaQdRVxb72oCKimoY1e+qwRvbF0nvZ8x/tUsG0JSgZ18gvHMmRhhYM69gQBELAqAVsKWKJxO0P1Lh+UCzSi/E/er4ibpY8YMYIqKys9zdQ5+2rp0qUeYUsclnwdi2W9e/emffv2Sc3WeQ0LX2oFFSFQsG1hS/jAPk2fPl0SxeQN6pUeGr1xTZ06VfJd+PHEE0/Q6NGjfW4XKgGLN/cVz6lTp6RMNx6+suGUBCql1/UKWMGcpy/+69ev99sDLRxclJ69UL7+wQcf0JYtW6Qtx4wZQ7fddhvFxsaa4gKXDnIJodpRVJ5PO04P7zQ9Ja6Obh2+Tq2ZiJzH2Vgr6vNodw3KCr0POOwiVlwy7Zv+Ao3IyonIZw9BRQcBLifkskIMdQS4ZPDpiy9Rxo416hZglmUIOHvkULe3VlnGHzgCAiAAAuEkYEsBS5595Ktnkq/yLs50WrRokfRFWAgiLBaxmPDzn/+8k3glDoUzYN544w1PhhSLPvfff7/UfP3OO+9ULWCxPRYiXnvtNY9wxra4DPLhhx+m9PR0KigokLZVkxkl/NMTF/PjTDQWsXj468vFr4VSwOL9mPeqVatozZo1klDIY9q0aXTLLbdIJWPeQ0mgUnpdr4AVzHn64l9dXR2wiX+ouYTzQ0nsfebMGSnrSrxfZ8+eLWUomja4eXvRA0Tun2oGlwy+t/+nxD99Dc7C4mysaB9nEifQf5XFRDuGTvGHTcTK6E909W+J+CcGCNicABq8qztALhn892/c2cXlJeoWYJblCHRbuoqc2filg+UOBg6BAAiEnIBlBayQk8CGIAACliHw1VdfSeJVW1sb5eTkSFlXomTYLCdbS5dRW1l7abCawSWDq4uu9ju1d5cSuiZvuxpTkT/HmUTbnePR5N3rpFnEeuz0Iep28UxonoEcd7bg1P9N5M7AwgCBSCKABu/+TxMlg5HxpCfcMINSH38qMoJBFCAAAiAQBAEIWEHAw1IQAAFjCbBgxcIVC1g8JkyYIPW7iokxP4NHyr5qLFcdEGdeLdsz3e/8IVlHaXwv7c3gVTtgw4nnE0fT8qpUNHmXnV23uBR67NA2Smxozzg1ZbBgNfZOohGzTDEPoyBgBQIoKex4Clwy+KfyP1PKnvZbezHsTYCbuXd9eSmysOx9jPAeBEDAAAIQsAyACBMgAALBE+BSQRavuHSQB2dd/eQnPwnesAoLbZVfUev3z6qY2XHKir03UENzos91nH3FWVgYnQlsj5uCbCwZFlNFLBavrv4NUb/L8SiCQMQTwC2F7Uc8M24v3f3NQpQMRtgTn/LIPEq89Y4IiwrhgAAIgIA2AhCwtPHCbBAAARMIcG86btbOgy9L4Kwr0Z/MhO06meSbB/kGQi2jqt5Fr2+4jLp0z++0DDcRKpPkJu+La/ojG+sHVKaIWNzn6gZ3yWBqlvKBYAYIRAgBvqXwqX9doj0nWyIkIvVhcNbVf9S9Qbm73Tdb11arX4iZtiDAWViZH3xuC1/hJAiAAAiYRQAClllkYRcEQECRQFNTk5R19fXXX0tz+VKDm2++WXGdkRPa6o9T6+H/pcmku9KRFn/Wm46XJ9LAXHdl1oA4KqvOpFhnE/XpUkpcPoihjgCavP/IyVARa9B17jfUr9DvSt1jiFkRSCDa+mKhZDACH2IfIaX+/ilKmDojOoJFlCAAAiDggwAELDwWIAACYSFw/PhxSbwqKysjl8slZV2NGzcu5L5obd7ODr69KYf2nUilHl0u0QPXn6ak+Oj7Tb+RB8XZWCvq82h3zSUjzdrSVtAiFvpd2fLc4bQ5BD7d20x/Xh35nysoGTTn+bGi1fiJUyhtwV+s6Bp8AgEQAIGQELCkgFVfX09VVSY2tA0JWmwCAiDgj8ChQ4do9erV0sv9+/eXxKsePXqEHlhLLUnN290/1Y6PdmbRlkNdJNGKxSsWsTCMIYBsrHaOukUsFq8464qzrzBAAAQkAntOtNC8txoikgZKBiPyWBWD6rZ0FZq5K1LCBBAAgUglYEkB65lnnoGAFalPHOICARmByZMn08yZM8PGpO3sR9R65h+q9/+fA93o092Z0vxfXneaBmTXqV6LiSoJOJNou3N81Dd51yxioVm7ygcM06KRADd3ZxGL+2NFypgUd4zuLfknbhmMlAPVEEfSL+ZSsvsPBgiAAAhEIwFLCliLFy+GgBWNTyNijioC1113HRUUFIQ1Zu59xT2w1Iyvj6XRv7ZmS1Nvv7KURvdHlqgabnrnnE8cTcurUqO6ybtqEQvild7HDOuiiEBpZRs9trSe+Kfdh1QyuPFJNGq3+0Hq9B/N3HWCwzIQAIGIIGBJASsiyCIIEAABSxNoq/yKWr9/VpWPh0uSackX7m7t7jFt9Dm6amiFqnWYFDyBA/GT6fWzTcEbsqkFRRGLbxic8SfcNGjT84XboSXAGVicicUZWXYcnpLBzSvs6D58NpAAmrkbCBOmQAAEbEUAApatjgvOggAIGEWAxSsWsZRGyYV46cbB+sYYmnTZBbpp7FmlJXjdYALc5H1xTf+ozcbKTehCjxRtosQGr6y/jP5EN/xviFcGP28wF/kE5i1toD0n7XX5BpcMPly0kJwnjkT+ASFCRQKu/EHU9ZWlivMwAQRAAAQijQAErEg7UcQDAiCgTKCxnFrc5YNKzdtrGpySeFVeGUej+lXTHRNLlG1jhmkEornJeycRi8Wrme7MKy4fxAABENBMwE4i1qOudTR583+jZFDzKUf2AjRzj+zzRXQgAAK+CUDAwpMBAiAQdQRaS5dRW9kyxbj//lkvd6lJEuX1qKO57hsHMcJPgLOxChvzaWNlZN4qFoiwR8Tq2odoqjvzCuJV+B9IeGBrAlYXsbhk8OmLL1HGjjW25gznzSGQcMMMSn38KXOMwyoIgAAIWJSA5QWs77//ng4ePEgVFRXU1NREsbGxlJWVRSNHjqTs7PaGylrHpk2bqKyszNMoPikpiXJzc2nUqFGUmprayVx1dTVt3LhRWsOjR48eNGbMGL/7v/vuu9Tc3Exz5szR6hrmgwAIhIBAS9EDRO4srEBj+eYc2v19KnVPa6S5Pz1NqQnNIfAMW6glEK3ZWFOzR9PUvpMgXql9UDAPBBQIWFXE4pLBf//G3ai9HJm/eIh9E0AzdzwZIAAC0UjA0gLW119/TXv37pXOhUWmxMREqq+vp7q6OknImjRpEvXr10/1ubEQtXbtWo9wlZGRIa09f/689DMtLY1uuOGGTiIWC1JVVVWevYqLi6X5s2fP7jRX+MwC29ixY1X7hokgAAKhIaCmefuab7rTxqKulBDbSg/89BTldL0UGuewizYCziTa7hxPK89Fx/nkJmfRIyPvokRXgjZOmA0CIBCQgNVErPmO96lg2xKUDOK5VSSAZu6KiDABBEAgwghYVsBisWnVqlVS1tWQIUPo8ssv96BnEYpFJBaxfIlI/s5ozZo1UhYVC1UTJ070ZFCVlpbSl19+KQljAwcOlIQxMVhAY1GKhbJrrrlG+mshUnn7xa8tX76cXC4X3XbbbRH2qCAcEIgMAq1n/kFtZz/yGwwLVyyqw44gAAAgAElEQVRg8bjvmmIa1LM2MgKP4CiqE4fRm1UZEd3kHeJVBD/ACM0SBKwgYqFk0BKPgq2cQBmhrY4LzoIACBhAwLIC1rZt26ioqIg4S2rWrFmdQmWhiAUnznLibCelwaWI69ev9yt6CaGKxS25+MTlhkeOHKErr7ySBg8eLG0jbHn75muukl94HQRAIIQEWmrbm7f7KR/cfTyNlm9pL03+2eWlNDbf69a3ELqKrbQTOBA/mV4/26R9ocVXdEtIp0dG3EX8EwMEQMA8AuEUsWbG7aW7v1mIkkHzjjciLaOMMCKPFUGBAAgEIGBZAYvFpvLycurbt2+H7CsRy4cffiiV/nlnTPmLle2x8CTPpFLzZPgTpZYsWdJBXBMZYyyA+RLc1OyFOSAAAuYSCFQ+eLQ0if7+eS/JgakF5+jqYRXmOgPrphDgJu+La/pHTDZWoiteKhvMTe5hCi8YBQEQ6EggHCLW/2l5kwbuXImSQTyMugigjFAXNiwCARCwKQHLCliBeMrLC7msT00fLCF4yTOp1JxZoAwsbuY+ffp0yYwQyKZNm6a7ubwafzAHBEBAP4HW758lFrG8R3llHL26rjfVXnLSlYMv0sxxgRu86/cAK0NFIBKavLN4deegm2h4xqBQYcM+IBD1BGoa2mjeWw3uG2hbTWfBJYN/Kv8zpezZYPpe2CByCcRPnEJpC/4SuQEiMhAAARCQEbCVgMXC1eHDh+m7776Tygf55kBuuq5mcMYUj5/97Gd05swZOnr0qOdWQc6aYjFK3vtK2FTTA4t7aBUWFmryR43PmAMCIGAgAS4f5NsH3T/lo77R6RavelHpxXga0aea7pqMG58MpB5WU5yNtak5n9ZcaAirH3o2h3ilhxrWgIAxBFjEuvuleuKfZg2UDJpFNjrtdlu6ipzZOdEZPKIGARCIKgK2EbBEA3ZxOlrEK14jBCzul8WiFDeAZ+GKm8TzDYM8/PXb8nULIa/n7KvU1FRi3yoqKuj6669H9lVUvX0QrJ0I+CsffO2LXnSkJIn6da+nue4bB2McdooKvqohYMdsrJvzrqOrcserCQ9zQAAETCDAGVgP/KPecMucdfUfdW9Q7u5ClAwaTjd6DaY8Mo8Sb70jegEgchAAgaghYCsBq7m5uYPgxFlTkydPlkQkpSEELJ7H4tcVV1zhWXfo0CHasWOHZNtXTy3O/Nq6dat08yEP3nfMmDGSWMVrt2zZ4lnnPZdFMRbN1JQ5KsWA10EABPQT8FU+uHJrNn1zLI0yUpto7vWnKD2pWf8GWGltAs4k2u4cTyvPXbK2n27vrsodRzfnXW95P+EgCEQ6gT0nWqRyQqPG0Ngymlf6EkoGjQIKOx4CrvxB1PWVpSACAiAAAhFPwDYClvwk5IKTvA9VoNMSApa/LKuvv/7ak5l1zz33qD547q3FGVyzZ8+WBDHRa4tFsqSkJKlxPA9kZ6lGiokgYDwBH+WDn+zKpC8PdqM4V6tbvDpNvTKM+5JifACwaBQBqzd5h3hl1EnDDggYQ2Dz4RZ66l/B//dBKhnc+CSyrow5FljxQQBlhHgsQAAEooGALQUsPhjRm4r/WU3jdCFgDRkyxOethmxHzFHb6F34wBlWY8eOlcQqbuYuL2/01UMrGh4sxAgCViLgXT64+duutPrr7pKLv7i6mIbkduyLZSXf4Ys5BA7ET6bXzzaZY1yn1fE9Rrgzr66jRFeCTgtYBgIgYAaBd3c00UvrGnWZ9pQMbl6haz0WgYBaAigjVEsK80AABOxMwLYCllbBaenSpVKJYCBxSquAtXz5cuns58yZI/0UNxZ6i2Rs11/ml50fHvgOAnYhIC8f3Hsild7Z1N7o9JaflNGEAZV2CQN+GkyAs7FW1OfR7prwlxXmJmfRIyPvgnhl8BnDHAgYRYCzsDgbS8uYFHeMHi5aSM4TR7Qsw1wQ0EXAkZJKmR98rmstFoEACICAXQhYVsASpXnjx4+nwYMH++SpRXASTeB99bgSxoW9a665RrFn1bZt26ioqKiDICYELG+RDAKWXd4O8DMiCcjKB4+XJ7pvHOwthXn9yPN03YjzERkygtJGINxN3iFeaTsvzAaBcBDgGwm5HxY3d1czHnWto8mb/xslg2pgYY5hBFBGaBhKGAIBELAoAcsKWEJw8nfboBCQ+DZANT2rRI8r7kslbg+Un4n8dZFR5e/MuFH7qlWrpFsMZ82a5ZkmfEIGlkWfdrgVlQRE+eC5qjh69bNeVF3vossHXqTZE8qjkgeC9k2As7E2NefTmgvB97rRwjjRFS9lXuUm99CyDHNBAATCQKC0so3ufrEu4M4oGQzDwWBLD4GkX8ylZPcfDBAAARCIVAKWFbDE7X4M3lsQ4r5S/MffrYH+DotL/urq6qRbBOW3F8qbwot+VoEO3F+mleiBJW8sjx5YkfrWQVx2IcDlgw3ndkiZV2cuxNOw3jV0z1Vn7OI+/AwxgfOJo+mViiS60KStVEivm/cPvZWGZwzSuxzrQAAEQkwg0M2EKBkM8WFgu04EUEaIhwIEQCDSCVhWwGLwIiuK/5kzpxITE6m+vl4SoXj4y84SNwF6lwuywPTVV1951nNfKhbB+BbBQPbkD0FpaSkVFhYq7o1bCCP9rYP4bEHgh/LB1z/rQofOJFOfzAb3jYOnyOVss4X7cDJMBJxJtN05nlaeM7c3Fm4cDNP5YlsQCJIAN3Tnxu7yMd/xPhVsW4KSwSDZYnnwBFBGGDxDWAABELAuAUsLWIyNs6OOHj1KFRUVktjEJYPdunWj/Px8v72x/AlYbI/L//bs2UPFxcUdhCwWnPgmQaWxdu1aaa2/mw/Z/s6dO6U57C9nYw0dOlSxp5bSvngdBEBAOwEuH1y57DXaeTSduiY30dyfnpZ+YoCAGgJcVri4pj8dr9d3+1igPdD3Ss0JYA4IWJfAvKUNtOdkC3HJ4NMXX6KMHWus6yw8iyoCuI0wqo4bwYJA1BGwvICl90RYxGKha9KkSXpNYB0IgIDNCRQuf4rWf90gZVxx5hVnYGGAgFYCxxKupEXl6ho3q7GNvldqKGEOCFibADd1f+/1r2jahmeJykus7Sy8iyoCzh451O2tVVEVM4IFARCIHgIRKWCJ/lnetwFGz7EiUhAAgS2b1tMHHxZKILjnFfe+wgABvQQ4G2tFfR7trgm+rBB9r/SeAtaBgLUINO35mi4+9rC1nII3IOAmgDJCPAYgAAKRSiAiBSy+wZBvCET2VaQ+togLBAIT2LdvH7355pvSpNnjy+nyQReBDAQMIXAmcQL9V1mMblvoe6UbHRaCgCUJ1Lz0AtW/t8ySvsGp6CWQ+vunKGHqjOgFgMhBAAQilkBEClgRe1oIDARAQJEAX9bw8ssvU2trK01ylw5ed1kOuXIbyNntIDmcyMJSBIgJygR0NnlH3ytltJgBAnYkcOHBe6j56GE7ug6fI5RA/MQplLbgLxEaHcICARCIZgIQsKL59BE7CEQYgfPnz0viVWVlJY1OjKPpLfUdInQNzKWYrm0Um3WaHInHIyx6hBNqAucTR9MrFUl0oalFcWvue3Xf0NtoQHofxbmYAAIgYC8CLaUlVHHPbHs5DW8jmoAjJZUyP/g8omNEcCAAAtFJAAJWdJ47ogaBiCPAt36yeHXq1Cm6LC+Pbjt9JGCMMV3SydU/lVzZZykm5WDE8UBAoSOwPW4KrTwXuDfW1D6TaGpfXCoSulPBTiAQWgJcRsjlhBggYBUCXZ5fRLGjlG9Yt4q/8AMEQAAE1BCAgKWGEuaAAAhYnsDrr79OBw8epF69etF9BSOode1qTT7HDutFzu715Oq+XdM6TAYBJsBN3hfX9Kfj9Y2dgKB0EM8ICEQHgYuPPURNe76JjmARpeUJJP1iLiW7/2CAAAiAQCQRsKyAtWHDBrrzzjsDsh4+fDjxTYN33303DRgwIJLOBbGAAAhoIPDuu+/SV199Renp6fTQQw9R4icfUlPRfg0WOk7lUkNnjxZyZR4lR2ypbjtYGH0EjiVcSYvKWz2Bc+ngIyPvotzkHtEHAxGDQJQRaKuppnM3XxdlUSNcqxIIdxnhCy+0ZyTOmjVL8XuamDtu3Di66qqrgkbK3yN37txJubm5NGfOnKDt2dWA4GAUV38c/PGOlnMIN2e7Pp96/ba1gCUPmj/4ovkDSu8DgHUgYHcC69atI/4TExNDDz74IPXLyabq5/6T2ho69r/SG6ezTzY5M1woNdQLMArXcTbWivo82l1ziVA6GIUPAEKOagINn66m6r/8MaoZIHjrEOi2dBU5s3PC4hCLRzzeeecdRVFKzH3sscdo3rx5QfvL3wuff/55mjhxIq1YsSJoe3Y1IDgYxdUfB3+8o+Ucws3Zrs+nXr9tIWD5+uA7e/Ysbd++nf72t7/R/v3tmRavvvoq3XTTTXpZYB0IgIDNCGzbto3ee+89yet77rmHRo4cKWVe1b21xJRIHAkJFDskk5yZVeTsssuUPWA0cgicSL+VcnrdTomuhMgJCpGAAAgoEsCthIqIMCFEBFIemUeJt94Rot06bhNOAStaMn+UDjbcwkq0nEO4OSs9B5H2um0FLPlB3H777bR582ZKS0sjfqN079490s4J8YAACHgROHDgAP3zn/+U/nb27NnSb9l4NHzxKV36Ym1IeHlKDbP2kMNZE5I9sYl9CMTkP0OOlOH2cRieggAIGEIAtxIaghFGDCAQP3EKpS34iwGWtJsIp4Cl3dvIXAFhJTTnCs6h4Sx2iQgBi7OxuF66qqqK/vCHP9DcuZ0bFi5fvlwqM2Khi+fx6NOnj9RD6+GHH+5Umy1/ELl2e9GiRbRmzRpprVg3f/58n2LZd99912E+78Vfrn/605/69E1+5L7WTps2jW655RZkl4X2vYHdLEzg5MmT0o2Dzc3NdO2119KNN97o8bb2Hy9R8/GjIfdeKjXMjqHYrNPkSDwe8v2xobUIOLrPpJiev7SWU/AGBEAgZAT4RkK+mRADBMJJIJx9sIwQsLx7C/H3pPXr11N1dbXU32rs2LE++2v5yvz5+OOP6dChQzR48GC/36nEOvkc+Z58ltdccw2NHj3a57HK/R0yZAh98MEHkq/ee3rbNKJHldhb7qM/YUUpM0rpde/g/ZUKBnsOYh/mE4gnz9NyTsG8J7Vw9v6OL55dpefIn3/RUpKpdD4RIWBxkFzbu2zZMp+1zuI1nseN37nRc2Vlpaf00FfmlnhAWDwSopfI8OB/F7aWLl3aQcTatWsX3XXXXR6hq3fv3h32ClSLzSIbC3AskrFPI0aM6LD2jjvukOq5MUAgmglcvHhREq8qKiqI/4PGGZhicN+rqmeeDDseUWroyj5LMSkHw+4PHAgxAWcyOYe8SuT+iQECIBCdBLihO5cStpSVRCcARG0ZAqm/f4oSps4IuT9GCFhyAYaFIG4X4z189UH29UWfBawHHnhASkTYunWrTx5Tp06Vvh/yev4F6UsvveRzT/4+uXDhwk5CltiX99myZYvnuyZv9uWXX0pi24IFC3za5O9+zz33nOaEBf7uyUkVoqWOCIy/N/IZ8HdH7x5YSkKI0uu+zsBXz7Fgz4HPin9pHYgnJ7JoPSc9bwY9nHkfI/3Tei564rTDmogRsBYvXiyJP/zmLyoq8rBnUYibAfLfv/322x0+aORik3fmlnhA2BB/SL344osehT/Qul/96ldUWFjY6YNCvsZXry5WjWfOnCmJV94fMqz0cnNqfg3N6u3wtoKPZhFoaWmRxKsTJ05Iv8365S87ZriY2f8qmJi41NCV20Cu7tuDMYO1NiHg6HEHxWSHp+eITRDBTRCICgKXNn9JVU//PipiRZDWJZBwwwxKffypkDtopIDF3+P4exCLMtw2gscbb7whfefi4d0v2d8Xfc7iYTurV6/uJD7xd7EpU9wllz+0pHn00Uc9LWr4uyT/fyeLaNy+QrSu+eijjzpkgMm/P7L48uST7b9UPXPmjFSFI17n1377299STk6OZPP999+XYuG9vW0GOjgWR7hSiEUe/r56//33Szb5BkYWlAQ3KwlYHI/ac+DzFqKlL55sS95KSO05aX0z6OVstH8QsNpPLmIELBZ57rzzTimo4uJiz3PJB71y5UrpDe2rtFCo4N7ZTfIPIKGYyx92f+sCfVjzmk8++UT6wPK+MVFkiXHG19///vdO7yshxAX6rYHWNyPmg4DdCPD/rPBvmHr27EkPPfQQJbibqstH/bvLqHHXDkuHxWJWTNc2iu15hByxpZb2Fc5pJ+BI7E/c+wrZV9rZYQUIRCIBFrBYyMIAgXARCFcZoZECFrPz1SZGiBdqBRrxfYszep5++ukORyKSIfg74YQJEzwJEL76K4uEhUDfH32JZFdccYUkNvm6oEzE4q8djq/nR3xfZfHKuypI/t1YLR+xh1ahROsthGrPQWSQsV++eMoTVbSck9b3ol7ORvun9Vy0xmmX+REvYCkdhNIbjj8QPv30005m/K0THz687te//rXqNFChRAe6SVH8h8DXG1gpTrwOAnYnwL+d4pTv1NRUKSMxKyurU0jVz/0ntV6ssE2oUt+sDBeh1NA2R6boKBq3KyLCBBCIKgJo6B5Vx23ZYDM/+Nx9qUhqSP0zUsDyrrBRElr8fU/jipgZM2b4LCMU4hJ/FxO33PsTk0S2Fvuxe/duTzsZeYaVrzJFsYcvuyzAlJSU+O3r5evwhD1/FTr+KoOUhBCl1719Ufo+7d1CR+05cM8yziTzl8AhSj61npPWN4Jezkb7p/VctMZpl/lRJ2DxhwOnavIb4uDBgx36W61YscJzbkoPiL/X5Wo3G+MPXNHA3V+jQZ4nPuRFjy5fD5DoveVLtbfLAwc/QUAPgc8//9wjJLN4lZ+f38lMS8kZqnnR3j3i4kb3ImdmFTm77NKDCWvCTMCR/hOK6fdEmL3A9iAAAlYjUP3nP1LD2tVWcwv+RBGBLs8vothRY0MasZEClr8ewlqFEwYgxAh5QoC3oCJ8Z2GESwd9DVH5I/9epvT9Ud7/ir/z/exnP5P6ufprCq90YMJPuYgmXyP8sVoGltpzUOKp95yUuHq/rpez0f4p8dAal13nR4yAJQ7Ul0LPTfuEku59UKI22PuDUekBCfQ6i1jyumz5npxq6uv2QvGAq3mQIGCpoYQ5kUJg+/bt9K9//UsKhy9IKCgo8BnapS0bqGHNqkgJm7jU0NmjhVxZe8jhrImYuCI2EHfDdin7yl1CiAECIAACcgLc0P3czdcBCgiEjUDSL+ZSsvtPKIdVBSzxHU5eRiiEJfF3er+XKX1/5F5KoreW/CzEDfcPP/ywz1sVfZ2bv/Y58rlijhUFLDXnoMRT7zlpeR8Ew9lo/5R4aInLznMjRsASKZLePaRE7SkfEivdV155pdQ/h9V0Ltt78803pdREIwUs+QPB4hk30uPeV1zzzMPXbxGUlF07P2TwHQT0EuALGZYsWSIt50sOJk+e7NdU3VtLiJu4R+KQSg2zYyg267RbIDkeiSHaPiY0brf9ESIAEDCVQO0bi6nO/QcDBMJBIH6iuzn5gr+EdGs9ApZ3KxWlL+x6MrBE+Z+8LM07K0v4zsKP0uAm6ny7IA8lf4Utzvhav369VF3gfXugv3JAbz+CEVaU/FR63dsXs85ByQ+956R0pvLXg+FstH9KPLTEZee5ESFgyeuQvd/0oreUv9pYPW84LR9Q8odDNAfkv5M3mud/V9MDy84PGnwHAa0ETp8+Ld042NjYSFdffTVNnz49oAm79b/SykPMd7gb18cOyUTfLL0AzVjnzr5yDnFf7e3+iQECIAACvghwFtaFB++hlrISAAKBkBMIRyN38eU9UH9fBsFZSSK7Xu1tggKg3u9xojcRlxHy4L5Y8r7HevsO6xEYOP4vvviCXnvtNUnM8tfvy9dDI/z0deEYzxffPa2YgcX+KZ2DEk+956T1DaiXs9H+KfHQGpdd50eEgCWyr3w1eFNS/4XibkQGFqvpzz77LO3bt484c8R7yIU2bwFL3Mbgr8ZbrOUP1xdffFF1eqldH0z4Hd0E+IpjFq/OnTtHY8aMka5NDjQiof+V3hPnUkNXbgO5um/XawLrgiSA7KsgAWI5CEQJgYZPV1P1X/4YJdEiTKsRCHUfLHGxlfdNfd5c5NUy3r2clL6w6xWwxJ5cMsiDRTZ5soMQVryFH7nvvDdX9PCNhd27d5deCuQvC1X8/ZD7MM+d27mcM9D3RH/PkvDTX9aW+H6pVcAS3639fS/19sesc1A6f73npPW9qZez0f4p8dAal13n21bA4g8B7o0j723lS+EXmU3eH578IbFw4UIqLCyUzs4IAYvtCEHMV6+rQCKVaB7INrzXsq9cL82qvNoPErs+kPAbBNra2iTx6vjx4zRw4ECf/5H3phRp/a/0PgUsZsV0baPYnkfIEVuq1wzWaSGA7CsttDAXBKKeQMXds5GFFfVPQXgApDwyjxJvDfwLQSM9kwtT/iph+PsP9zflX1z6ErqUvrDrFU5E1hcnP/DgNi/yLCaRucTZUG+//XanJuvy17nETI2AJReofN0oz21nWFDTkoEl/OA4PvzwQ48fHJP8u6W3gCXfS+6/9zq13zvNOgel89d7Tlqfc72cjfZPiYfWuOw63xYClhJcfqPzB+OcOXM6TRUHzS/wm7t3795UWVnpSdHksqRly5Z1SBvluUoPiL/X5XWy7NeIESMknzgriz+c/X0Q8hz5B71YK3zl1zn7aunSpR0+nJTY4HUQsBsBfsb37t1L2dnZ9NBDD1FSUpJiCJHc/0oxeD8TpL5ZGS6UGuoFqHIdsq9UgsI0EAABiQCysPAghItAOPpgiSws8T3sxhtvpNTUVAnBtm3bpNvgefD3Hm8hhf9e7/cxpXVsW2QZ8T9791DmvxPZM+wbZ0zxbYF8kz2X+/F3R+Gf/Pun0r6iWbzcJtvhrCxey98VA2V9+Xp2hJ/8Pfe3v/0t5eTkSP2XWTxhezx82RRJHvz98te//rV0LmJdly5dJFHPbAFL6RyUeOo9J17H37u5IorP9aqrrlJ8W+rlrOc58udMIB4skLKIyUPel03YCvZ1RUAhnGBrAYvfVMOGDaO77747YEkdP6CirpjZym96SE9P99Rdy5V3pTdMoNdZ8eYv4Vu2bPE0buc9+UP7kUceCShA8cO1aNGiDmv5g4Uf/p///OcQr0L45sBWoSfAH7ybNm2i5ORkevDBByURS82oeuZJamuoVzM1aufEDutFrp5V5OyyK2oZGB44sq8MRwqDIBANBJCFFQ2nbL0Yw9EHiykI0cYfEX83tPN8vd/HlNaxbZGFJPbxToTgLC2u1hFildx/f8kTSvuyzSeeeMJTAeTNRKt4xesD3Wx4//33S0kevuzKs9/kfrCYd8stt0jZYKEQsAKdgxJPEb/Wc+J1QlxVy1wvZz3Pkb/3SiAe8iQa715ybC/Y1630iWZZActKkOALCICA+QT4NhZR0su/6eLyQTUjmvtfqeHjaw6XGjp7tJAraw85nDV6zUT9OmRfRf0jAAAgoIsAsrB0YcMiAwh0W7rKfatxjgGWtJkQ/Z84w0cM7lM8duzYgEkI/KWb1/BcX5U2/l5XWid8YEGAR6AkAU4u+Prrrz0XcHn3vZKTULuvt02O79prrw0qUUHcbMj+CHtcycO/HPaXZSRa8nAGGI9rrrlGKpcU2Tr+uHufvlnnoJYn+6PlnHg+J7j89a9/pX/7t3+jefPmqX6g9XDW458vhwLxCDbDSmm9akAhmAgBKwSQsQUIgEBgAvw/JytWrJAm8W/iuHG72oH+V2pJ+Z4nlRpmx1Bs1mlyJB4Pzlg0rUb2VTSdNmIFAUMJ4EZCQ3HCmAYCoe6DpcE1TAWBkBPg3tWcpearqX7IncGGqglAwFKNChNBAATMIMC/9fnHP/4hmb7ppptoypQpmrapf3cZNe7aoWkNJvsm4EhIoNghmeibpeIBQfaVCkiYAgIg4JdA7RuLqc79BwMEQkkgHH2wQhkf9gIBtQS4Bxr3YPPVe02tDcwLDwEIWOHhjl1BAATcBEpKSqQbB+vr62ny5Mk0c+ZMzVyqn/tPar1YoXkdFigT4FJDV24DubpvV54cTTOQfRVNp41YQcAUApyFdf6em4l/YoBAqAiEqw9WqOLDPiCglgALV9zIXtwgqXYd5oWfAASs8J8BPACBqCRQU1MjiVfl5eXSRQp8jbLWwY3buYE7hvkEWMyK6dpGsT2PkCO21PwNLbyDo/tMiun5Swt7CNdAAATsQABZWHY4JWv52BQXT6fzBlNdcirFNl6i3scOUWKtNhE0XH2wrEUS3oAACNiVAAQsu54c/AYBmxN45ZVX6OjRo5Sfny/dOKhnNB8/SrX/eEnPUqwJgoCzRyY5eyZEbalhzKD/cvcL6x8EQSwFARAAAZKyr87dfB1QgIAqAlVdM2nHlBup3i1eyccVn62ijLIzqmzwpNTfP0UJU2eono+JIAACIGAlApYUsLicqKqqykqc4AsIgICBBD7//HPavXs3ZWVlSeJVamrH/xlTuxUauKslZe682GG9yNm9PipKDR3pP6GYfk+YCxTWQQAEooZA9Z//SA1rV0dNvAhUHwHOvNp6/SxiEct7cCbWVWtWqs7ESvrFXEp2/8EAARAAATsSsKSA9cwzz0DAsuPTBJ9BQAOBBHfD8Iceeoh69uypYVXHqXVvLaGmov2612Oh8QS41NDZo4VcWXvI4awxfoMwW2TxikUsDBAAARAwgkDz0cN04cF7jDAFGxFMoLRXf9rpzr7yO9wZ6VRyWhWBmMwsih1RoGouJoEACEQvgbS0NJoxw3rZmpYUsBYvXgwBK3rfK4g8SgjwB+LgwYODihYN3IPCZ/piZ59scmbHUGzWaXfJ3XHT9zN9g7gscrrLB8ndxB0DBEAABIwiUHH3bGopKzHKHCyP2HsAACAASURBVOxEIIHjl42kA2Mn+o3s7NmzdO7cuQiMHCGBAAiEiwALWE8+ab1ew5YUsMJ1SNgXBEDAPgRaL1RQ9fP/aR+Ho9xThzvjLnZIpq37Zjl63EEx2XdE+UkifBAAAaMJNPz/7L0JeBVVtve9MpEASYBIZHZiuoAyhHYCG4RGkVnFFmyx+3XuC/d674X2XvmkRZS+7dMSXh+7wVfRpluDAhobEIOgDaISbGYZjExCi2EwEkJCSEJOku+swn2snNQ5p6pO1Tm7qv77eXgiOXuvvdZv76D8XWvttaup4vlnrDYLey4iECkDq/32zdTSSB+sGbOI/72MAQIgAAKhCLCAddVVV0kHCAKWdEcCh0AABPQQQAN3PZTkncOlhsmdqikp60tnlBr6s66U7Ct/FhYGCIAACFhJAM3craTpXlubR0yg0+2atl3IPPM93fjRKuVVQr2jde5LlNJvoN7pmAcCIAAC0hCAgCXNUcAREAABIwTQwN0ILbnnspiV2KZB6lJDNG+X+w7BOxBwOgE0c3f6CdrvPzdy/+LGYcTZWGLw64P9N6/X3cBdrEufOp2a34mMYvtPDTuAAAhYTQACltVEYQ8EQCAmBKryl9KFnVtjshc2iR2BxNatKPnKDOlKDRO7zqWE9KtjBwI7gQAIeIpA3ckTVDplgqdiRrDmCFS1zKDv/ZlYrc6cVoQrI5lXYse0W8dSxn8/Zc4BrAIBEACBOBJwnIC1f/9+KiwsVJDdf//9htEdPXqUvvzySyotLaXa2lpKSUmhSy+9lPr27Uvt27fXtFdRUUGffvopnTp1Svm8Xbt2lJOTE3J+fn4++Xw+mjRpkmH/sAAEQEAfgcrXFhKXEWK4m0BKn86UlF1Fydlb4hZoQvMrKZHLBzFAAARAwEYCaOZuI1yYbkQgpV8Otc79f6ACAiCgg8Du3buVB+ZuuummiLNZazh58qSiBSQnJ9MVV1wRUjMIZWz79u1UVVUVcS+e0K1btyb22Ydvv734Kmnnzp0VH0INI7HpcigGkxwlYLGQVFBQQOfPn1fQGBWw+DLwIfFo0aIFNW/eXLkcbI+FLL6UWgfMghRfWvFZcXGxYmPChAmUkZHR6JjEHiyIDRyI2vIY3GFs4VECeIHQewfPpYZJ7eooue1hSkg5GTMAaN4eM9TYCAQ8TaDq3aV0buF8TzNA8LEhkJCeQW1X/D02m2EXEHAwARaDPvvsMyXxJZz2EJzwog6ZNYRhw4bpprBq1So6ffq0rvmDBg1q9Kq7Wu8QBkLtz0LbmjVrqFOnTnTrrbfq2k+GSY4SsNatW0dCPDIqYPGlWrlypXL5evXqRTfccEOAv7DLIlawKMWCF18E9cGLixFshw0uW7ZMUVsnTpwow/nCBxBwJYG6E8fp3IJcV8aGoPQRSLqsPSVdkhyTUkOUD+o7E8wCARCIjgCauUfHD6uNEcjKW0lJ7TsYW4TZIOAhAmrxKpL2IEQnTpLhrKj09HQ6d+4cFRUVKfqDEZEoUgYWV4Vxcg2/EsjCk0ioEYKU+D77LKrIgoUu/kxoIKNGjTKcJRbPa+AYAUsISXwpzGRgff7558oFuuSSS2j8+PFNmLPwxHY5a4qzp8RgxfXgwYOkPnS+zBs2bGhiS2tuPA8Xe4OAWwnUFu2l80sWuzU8xGWQAD8FntKrLSW1Laek1jsNrg4/HeWDluKEMRAAgQgEUEaIKxIrAniJMFaksY8TCYi/16t9D5WBJVocaSXDCN2A7XAWVrhyPj2c1HsFV48JvUNdCSbmBwtowq/u3bvrKo3U41us5jhCwGI18aOPPlLK/DjriVVJHkZKCFlw+u677+jyyy9vlH0lQAvVNPgQQ4lSixcvbiRgiQwvVjy1BLJYHSj2AQEvEMALhF44ZfMxBkoNL/2CEpLOmTfkX4nywajwYTEIgIBBAtVrV1PF888YXIXpIGCcAF4iNM4MK9xPgAWfXbt2BRJmuPe16IMdSnsQmUyhSvWEzqBVvWWEaLiKMrajpVvwmnfeeadJ4g37xFlcWi2RjPgUj7mOELDEoXMWFI9omrhrQVZfhmBlNFwGFl/o0aNHKyZZIGMl02kpePG4dNgTBKIlwNlXnIVldJxPTqGU+nr/rzqjSzHfoQSUUsP2iZRy6beU0PyI4Si4eTtnYWGAAAiAQCwIoIwwFpSxBxNIHTyUMuc8DxggAAIqAuLv/ly1xZlMNTU1EbUH1gC4ZxWvCddPO9oe2UIoC1VRplfAEllZ0Qpq8bo40gtY4iCEohntK4Rq0CxcHThwgA4dOqSorFq1qXp6YDm1AVq8Lh32BYFoCRht4F7SvCVtv7QTnU9upmzdtqqS+p0+Qa1qqqN1BesdRECUGia3L6HE9C8jeo7ywYiIMAEEQMAGAhV/eIaq1622wTJMgsCPBNDIHbcBBJoSYK2hVatWgZ5Q0WoPoqxPq7zQCH89pYjhSgjV2WHcOonHpEmTjLggzVypBSxxUFyWJ5qiR3uJBHl+zVCkA/L3wjVW03qFkC8hZ19x0zS2VVpaSiNGjHBUAzRpbiEcAQGDBMrnzqKGan3Pyx5vmUmft7+syQ6chfWzY4eoha/W4O6Y7hYCXGqY3KmakrO3aIaE8kG3nDTiAAFnEUAZobPOy8ne8kuELGRhgAAIaBMwoz1wAgxnZHH7Ik6SYd0guF+VUd6iIi2cZqGnibt4jC7abDCj/ls5X1oBi7OjWBjirv3qAzdzibSAsW2fz6fY5/pPHlwS+NOf/jTQyV+sY182b94ceAGR5+Xk5ChilfBH9M4KnivSD6Nt2GblocMWCDiZQP2ZUqrI/Z3uED64vEcg8yp40eUVZ2jgd8W6bWGiewmwmJXYpoFSOh6khJSTSqBJvV4hanape4NGZCAAAlISQBmhlMfiSqfavJxHyV17uDI2BAUCVhAwoz0IsUnsz9pB7969TTdwV/sQqV2REKjUsat1ipUrVyqvF4qe3Sx6cTUaj+zsbOrZs6cV2Gy1Ia2AJWo8g2szzVyiSATZ5tatWxUxS93XKtI6/jy4AZpaHeUXEzmLjAeys/TQxBwQiEzAd+QwVb62MPLEH2a82/XqkHNb+C7Qbf88oNsWJnqDAPfNSrkqi1JHPOiNgBElCICAdATwGqF0R+JKh/ASoSuPFUFZSMCM9sAZWKmpqUr/LNEfi10aOHCg0lfL6BC6iF6dQi1Kde7cOSCcBffI0hK7wmV4GfXbrvlSClii75RWgzIzl0gPPLEnz42kbAp7Yo1IwRMlj+qD1+qhpccfzAEBENAmYPQFwveu7EW1iUmaxrgX1pDjxht742zcTyB10BBKGz3B/YEiQhAAASkJnFs4n6reXSqlb3DKPQTwEqF7zhKR2EPACu1BCFBcSjhlyhRDjopXBKMRwHiteLQuKytLaYMkfs8+DR06VKksE37KXl4opYAVnHYX6ZT5dUIr0t0WL16sbKXXXnADNKFqBmeNsd1QrwVEig2fgwAINCZQvX4t1axfpxsLN2//Z0Ybzfm9Sr+jXme+020LE71DoMW991NKr9DZe94hgUhBAATiQQBlhPGg7r09W/zyYWrp/4UBAiCgTcAKAUv0pjKiMwhvRJYUV3ZF03RdiFMiUUfYFeWFvJ/wU2+mV7zujJQC1oYNGxRVUGuoe1axKMSDVcJIPaZEqd+1114bUuwyImCJLv9qsUvr6Ur2DwJWvK439nUjgfNLFlNt0V7doX3ckEKnLr9KaaCoHh0ry5X+V9zMHQME1AQS0ppTxm+eJP6KAQIgAALxIoAywniR986+qYOHUuac570TMCIFAYME9AhYPOfMmTOKHsGZTFrDiM6gXi+Ep2hK+4QwpX6JUOgWwWWNTtAtpBSwwt0rPZdIa714dTDU4aufuIyU2idS7tQN0HhPYQMZWAb/ZMB0EDBAoGLe76i+rFTXii/rE+hvvkRl7s/atqEL/pd2mvkFKy4dvLyiDOKVLorem8SZV5yBhQECIAAC8SSAMsJ40vfG3tzAnRu5Y4AACGgT0KM9cFUWvzYYqvROnYGlt1WR8EbYNts/i+0E9+zm70HAiuGN13OJtNxRrwsWmLhPFf/i7C51Gl2osEJlWokeWOq0O/TAiuHlwFaeIKBXwPq+wZ/9WJtEF/xUhifV041J/m9ggIAOAqnDb6W04SN1zMQUEAABELCPQM2mjVQ++3H7NoBlzxNI8P+PvbYr/u55DgAAAqEI6NEehDbAZX7cXyojI6OROdEeyWhLIbXwdddddzWxq+fUhP/BGofQKFBCqIdilHP0XCJxSYIPSt1pny9Y8+bNqaqqSlFMeehJzRMXKdRcvEIY5QFjOQiEIVB/ppQqcn+ni9FfahOpuCGBrk5soAnJ9brWYBIIMIGWD06l5Cu7AgYIgAAIxJUA+mDFFb9nNmcBi4UsDBAAgaYE9GgPXJ3FpX7l5eXEGkO3bt0oPT2dzp07p7xCyN/nViY33XRTk7ZHrE+wHpGdnd2kzZHY20zzdxFJfn4++Xy+JsKaqCjjeSNGjEATdzsvv55LFErAYr94/eHDh6m0tFTJuOILwd34u3btqqsRfHADtOBY+TJs27aNiouLFfucjdW7d++IPbrsZAbbIOAWAnUnjtO5BbkRwynwlw3u9JcPtktooPtT6kn7DcKIZjDBgwS471XmrLkejBwhgwAIyEgAfbBkPBV3+cQlhFxKiAECIGBOwOJVrAFwH+/Tp083McKZV6F6dofTLUR7IqOZW8IBkbwTqrSRPy8qKlI0CzH0JPTE+544rgeWXmB8GViYYqUTAwRAwB0ELuzYGvFZ8a11CbSuLpES/CGzeNXBL2JhgIBeAuh/pZcU5oEACMSCAPpgxYKyt/donfsSpfQb6G0IiB4EQhDg6qtDhw4pn+rRFTjjitdw1lNycrKS2RTusTkWkdg+C0fB9jnxpqSkRKka4x5YRofI7grnN/vKPrO/nTt3dkTSjSsFLJGlpX4h0OiBYz4IgIB8BGoKP6HqgpUhHfunP+sq74em7eP8ZYN9/eWDGCBghEDzOydTs5xrjSzBXBAAARCwjQD6YNmGFoZ/IJA+dTrxv/swQAAE4kOAG7VffvnldMMNN8THAYft6koBi18c5BcC9aikDjsvuAsCniZQlb+ULuzcqsngPDdt9yVRmf/r9f6G7SP8jdsxQMAogYwZT1JimyyjyzAfBEAABGwhgD5YtmCFURWBFr98mFr6f2GAAAjEngDrFtzaaMKECaaatMfe4/jv6EoBK/5Y4QEIgIAdBM4vWUy1RXs1Tb/tz7w64M/AusqfdXUPmrbbgd/1NhNbZ1HGb550fZwIEARAwFkE0AfLWeflNG9TBw+lzDnPO81t+AsCriDAlWMdO3aEeGXgNCFgGYCFqSAAAvElUPnaQvIdOdzEiY/9Pa82+XtfpfsbX92fXEeZ3AALAwQMEuCXB/kFQgwQAAEQkIlAxR+eoep1q2VyCb64iAA3cOdG7hggAAIg4AQCELCccErwEQRAQCFQMe93VF9W2ojGl/6sq7/90Pdqsj/zqiv6XuG2mCSQOmgIpY2eYHI1loEACICAPQSq166miuefscc4rHqeQEJ6BrVd8XfPcwAAEAABZxCAgOWMc4KXIAACfgJnZ81oxKGkIYEW1yYSP/463N/z6kZ/7ysMEDBLoMW99xO/QogBAiAAAjIRqP1iO5XN+FeZXIIvLiPAAhYLWRggAAIgIDsBaQWsTz75hO65556w/K6++mrilwbvvfde6tatm27W8+fPp9zcXKXR+5tvvkkDBgzQvdaqicKHwYMH0/Lly60yCzsxJMBPnj733HP06quvRr2ruA8zZsyg6dOnR23PjQbqz5RSRe7vGoXG4tVxv4h1jT/rajz6Xrnx2GMaExq4xxQ3NgMBENBJAI3cdYLCNNMEuISQSwkxQAAEQEB2Ao4WsNRwWQCYNGlSRN4lJSU0ZMgQKi8vp1deeYXGjBkTcY0dEyBg2UE1tjY7deqkbFhcXBz1xhCwIiOsO3Gczi3IDUx83182uMtfPtguoYHuT6mnpMgmMAMEQhJISGtOmbPmghAIgAAISEkAjdylPBbXONU69yVK6TfQNfEgEBAAAfcScISA9dZbbymik3qwELVlyxZ68cUXae/ei6+S6RGkhFCgV/Cy6+ghYNlFNnZ2IWDFjjXvxM3buYk7jy3+hu0f+hu3J/r/mcWr9n4RCwMEoiGABu7R0MNaEAABuwmUz36cajZttHsb2PcoAX6FkF8jxAABEAAB2Qk4VsBSg7377rtp06ZNSkkglx5mZ2fLzp0gYEl/RBEdhIAVEZGlEy7s2EpV7y6lo/6sqyU/NG0f5y8b7Ium7ZZy9qoxNHD36skjbhBwBoHK1xfRef8vDBCwg0D61OnU/M7JdpiGTRAAARCwlIArBCx1WeDTTz9NDz/8cBNI3K/opZdeooKCAqV8kMeoUaPojjvuaFJGKMQl/jxUfyPuVbR06VJ65JFHaPbs2WTEPu8dScDauXMn5eXl6fJXbY/9GjZsGC1YsIDWrFmjxMm9wh544AHNEkt16ZqRdQKw2bjZz/Hjxys9pISfl112meKnOD/27e2336ZvvvlGESdHjx5NTzzxRFiBMlp/1HeE/eEea8F7CmbBl0wrUzB4zvvvv09//etfFcFV3MFp06bRhg0blL5swT2wIt2TUJ+rz5WFNv654HvPd4HvhpGecZb+iROFsZrCT+j0+yvpL74kKvMnXN3gb9j+M3/jdgwQsIIA/4d7s5xrrTAFGyAAAiBgOQHOvuIsLAwQsIMABCw7qMImCICAHQRcIWAxGCEoaTVFX7ZsWeAv8CyEXHPNNXT27NlA6eHkyZMV8UAtygwdejGNdteuXZqCSa9evRRBYPXq1XTgwAFD9tluOGGC/RWNvIW/x44dU4QcHsH+qu2x6MbiCPvGLMLFGc06XmuUq979+Cw///xzJQ4WXFq1ahUQfPj3a9eu1fxZsNIf3kCITLwni4kis4/3yc/PD3zOnHnMnDkz7IMAc+bMUcpcebA41qVLF9qzZ4/ye7bBQp7VAhb7ziW2/JUH34vNmzdr8pP9m9UFK+mNTz6jg/4MrKv8WVf3oGm77EfmKP/QwN1RxwVnQcBzBNDI3XNHHtOAW/zyYWrp/4UBAiAAArITcI2AtWjRIkVEYsGnqKgowJ0zcsaNG6f8xT1YHOByw0cffVT5LLgn1siRI5W/+Gv1yuIsGs68EtksZuyHErDUry8GZ5Op/Q0ldAhxZOHChQExxY51Zrmqs5eChSH1Z3yOL7/8cqD3GWekjR07VjlXFg2DX460yh91dhLv+Ytf/EK5H1qZfUZKCNXnqr5TnD3IwpfIQrNawGJeIkuQ/5n3c0KJrdYfnO+9MJ8+PX6SMhL8fa+S65SvGCBgFQFu4M6N3DFAAARAQFYC39/+M2IhCwMErCaQdutYyvjvp6w2C3sgAAIgYDkB1whYaoFA/SqcyMwKVQ4osp04I0admSK+r7VO2GRR46uvvlJKCY3aDyVgPfTQQ4qYoZVlxacv/AoW6tTij5bAEypOs+vMclXvt3HjxkalbCxCicw3LeFQ9DrTEpPs8Id5i6wprfMwImCJc1WLSeKnmUUlLqfkDDs7BCwrXkm0/E8egwY5E/LNN99UVk32Z151Rd8rgwQxPRyBxNZZlPGbJwEJBEAABKQmcObRKeQ7fEBqH+GcMwlwA3du5I4BAiAAArITcL2AJUr9wr1QKIQItfDDokL//v2V81OXEaq/zwKMyL4yaj+UgKXlS/AlEjGpey4Je+FK7LRsm11nlmuk/cLFLwSsYJGH+djlT7hSTyMCVqRzFUKZ1QKWVkmt7H8oBft38uRJ+uMf/0i1tbVKzyvufYUBAlYSwAuEVtKELRAAAbsIlM34NdV+scMu87DrYQIQsDx8+AgdBBxGwPUClhAORC8lrfMRvY6Cm3CLrBl1NlBwZpZZ+1rCiLpMLlzWjJaQo27aLfpnBccq1qnFNrPrrIxb7Wc4USicgGWXP1YIWOrMslDnKu4VBKymP6EsXnEPuL4t02hcbaXD/oiFu04g0GzAtdR8Il5fcsJZwUcQ8DKBcwvnK6/xYoCA1QSSu/agNi/nWW0W9kAABEDAcgKuEbCE0BBcWieEDT3kggUs0etKXR4YLGqZta8ljIQqgwwlRKnFDiNClBXrrIzbSgHL6DmbfeWP99GbgaXnXMUcCFiNT5Bfody6davC+v/UniMqK9VzxJgDAoYIpA4aQmmjJxhag8kgAAIgEGsCla8vovP+XxggYDWBpHYdKGvJSqvNwh4IgAAIWE7ANQKWEJaCe1EJkSHUa4KRiIrSNF7Pg8sKWSRjwYGbYZu1b0UGlroXlBEBS6v0UKssT7ARmU/qdVbGbaWAZfScYyFg6cnAEmIpBKwfb8Onn35K7733HiUlJdG//du/UeZbf6F6CFiR/sjC5yYINL9zMjXLudbESiwBARAAgdgRqNm0kcpnPx67DbGTZwgkpGdQ2xV/90y8CBQEQMC5BFwhYIVr/q2nN1K44xPNwVno4MHleeqG3mbt29UDK1QzefY9XA8so+usjlucgdkSQrv8saKEkGPT6lumvnehBMhIApvonRXc6yrSOtn/yDp48CDxy6I8Jk2aRAMHDqSzs2bI7jb8cyiBFvfeTym9rnao93AbBEDAKwS4gTs3cscAATsIZH+0xQ6zsAkCIAAClhJwhYAlsq+CXxJkUkKACtXMWohf3CNrwYIFjV7F4/WiLxULPDz4hUB1Dymz9u18hTD4dT/2W88rhEbWWR23uNVmBSy7/LFKwBL+hXpd8sYbb9R8hZBFHM60C9WcX6xzk4BVUVFBf/rTn+jMmTPKq5RjxoyhhuoqKp87y9I//GAMBASBjBlPUmKbLAABARAAAakJNJyroO9v/5nUPsI55xLgDCzOxMIAARAAAZkJOFbA4tcAt2zZQi+++CLt3btXYaz1EqC6MTqLB0888YRS+seDxatp06Yp68O91iZEAl4TLJKZtR9KGFH3S1KXCPLe/Nmjjz5K5eXlijCnbtYu7PE8Fjvy8vICcarXBTMyu87quKMVsOzyR4+ApSX8Bf/Qq/1Tnyvf4+eee46WLr3YlDX4XENlFwavc5OAtXjxYioqKqKePXvSgw8+qHCpP1NKFbm/k/nPUvjmYAIQsBx8eHAdBDxGgAUsFrIwQMBqAtzEnZu5Y4AACICAzAQcIWBFAsg9qVgU4FIjrSGyj/gznnvNNdfQ2bNnA8JXsOATbEMt8jzyyCM0e/bsRlPM2A8njGjZ41fYvvnmG2VfrSwedRN7Frh4sKihjtPKdWzf6rjZptkMLLv8CXdOI0eOVO4Qi5pdunShmTNn0oABA0JeVzUvsWbPnj2KIMl3kG1p9SIT2VtsWLymKdbxfWRR0oyApRZLgx8w4L2i/TzSz63W55zhuGHDBmrVqhX9+7//u/LzyqPuxHE6tyDXjEmsAYGwBBLSmlPmrLmgBAIgAAKOIMAlhFxKiAECVhOAgGU1UdgDARCwg4CjBSz+S3ufPn3o3nvvbVL6FwyLM1leeuklKiwsDAhBLAawCHHfffcFspW0IKuzYFavXq0pUhi1H6lHEYsHK1eupIKCAkXg4MFljHfccYdSUhU81PZYSOFySBYD7Fon9rc67mgELPbJan/CnRNnVXFGn8gADM6Y07pLfK6vv/564GxYyHrggQeUbKN77rlHU8BiO+zH2rVrA3vxXeDsQS6343VuELCYJwtpPLgsuEePH/8vIAQsO/74h00mkNShI6VPQ3813AYQAAFnEICA5YxzcqKXrXNfopR+A53oOnwGARDwEAFpBSwPnYEloUYSxEJtYnadJU7DCAj8QODEiRP0xz/+kXw+H40dO5aGDBnSiI3vyGGqfG0heIGA5QSSr+xKLR+carldGAQBEAABOwiUzfg11X6xww7TsOlxAplznqfUwUM9TgHhgwAIyE4AApbsJ6TTP7NClNl1Ot3CNBCISKChoUERr7799lvltUGtUmAIWBExYoJJAvz6IL9CiAECIAACTiBQ8YdnqHrdaie4Ch8dRgAClsMODO6CgEcJQMByycGbFaLMrnMJNoQhAYG3336btm7dqvQ/475XiYmJTbyqLdpL55cslsBbuOA2As0GXEvNJ052W1iIBwRAwKUEzi2cT1XvXnz4BQMErCQAActKmrAFAiBgFwEIWHaRjbFds0KU2XUxDg/buZTAp59+Su+99x4lJSUp4lXHjh01I4WA5dILIEFYELAkOAS4AAIgoJtA5euL6Lz/FwYIWE0g4/GnKG3kWKvNwh4IgAAIWEoAApalOONnzKwQZXZd/CLFzm4hcPDgQVq06OJ/hPMLmTk5OSFDu7BjK/6Ps1sOXrI4UgcNobTREyTzCu6AAAiAgDYBCFi4GXYRgIBlF1nYBQEQsJIABCwracIWCICALgL8eiL3vSorK6Obb76ZRo8eHXYdBCxdWDHJBAEIWCagYQkIgEDcCFSvXU0Vzz8Tt/2xsXsJQMBy79kiMhBwEwEpBayqqioqLy93E2fEAgIgoCLw/vvv01dffUX/8i//Qg888EBENjWFn1B1wcqI8zABBIwSSB1+K6UNH2l0GeaDAAiAQFwI1GzaSOWzH4/L3tjU3QQgYLn7fBEdCLiFgJQC1ty5cyFgueWGIQ4QCEGgVatWSt+rzMzMiIwgYEVEhAkmCTS/czI1y7nW5GosAwEQAIHYEoCAFVveXtotfep04n8nYoAACICAzASkFLC4Lw4ysGS+NvANBKInMG7cOOrRo4cuQxCwdGHCJBMEIGCZgIYlIAACcSMAAStu6F2/MQQs1x8xAgQBVxCQUsByBVkEAQIgYBmBwi+raMfRekpL9DWxmZbQ9HtiUmrDBU0f0hpqmnw/ta46pL9pGp+l1p4POT+1trKp/ZqKkPObaXyWWqVdRp16/qymDoMP4gAAIABJREFUnWbnz1jG20uGWtx7P6X0utpLISNWEAABBxOAgOXgw5PcdQhYkh8Q3AMBEFAIQMDCRQABEJCewPp9Plr/ZWihSvoA4uhgWor25mlJDdriXlJ9k+9rCYc8KZR4GEo4VNbYKB5qCYe8Z2oI8ZCFw8uGDISAFcf7ia1BAASMEaj9YjuVzfhXY4swGwR0EICApQMSpoAACMSdAASsuB8BHAABEIhEoPCgjwp2QcCKxAmfGyfw4M3N6MrsROMLsQIEQAAE4kAAAlYcoHtkyxa/fJha+n9hgAAIgIDMBCBgyXw68A0EQEAhAAELF8EuAvcOSqFenZLsMg+7IAACIGApAQhYluKEMRUBCFi4DiAAAk4g4DgBa//+/VRYWKiwvf/++w0xrqiooHfeeSfsmu7du9NNN93UaA6v+/TTT+nUqVPK99u1a0c5OTnUvn17TVv5+fnk8/lo0qRJhvzDZBAAAW0CELBwM+wiAAHLLrKwCwIgYAcBCFh2UIVNJgABC/cABEDACQQcJWCxkFRQUEDnz19snmxUwFKLX6EOR0vAYkGKX0W84oorlGXFxcXK1wkTJlBGRkYjU9u3b6fdu3dT3759aeDAgU64A/ARBKQnsONoHb27tVZ6P+Gg8whAwHLemcFjEPAyAQhYXj59e2OHgGUvX1gHARCwhoCjBKx169YFxCMzAtZnn31GBw8eVISoYcOG6SLIYhSLUuo1QqTq1asX3XDDDY3sLFu2jJKTk2nixIm67GMSCIBAZAIQsCIzwgxzBO68NoVyrkAJoTl6WAUCIBBrAhCwYk3cO/s1v3MycSN3DBAAARCQmYBjBCwhJLVo0cJ0BtaqVavo9OnTSmYUZ0jpGUL0GjRoEPXs2VNZcvToUdqwYQNdcsklNH78+IAZrbl69sAcEACB8AQgYOGG2EUAApZdZGEXBEDADgI1mzZS+ezH7TANmx4ngAwsj18AhA8CDiHgCAHr5MmT9NFHH1FKir/Zrj/riTOgeBgtIczLy6Pa2lq66667mpT+hTqvUKLU4sWLGwlYXN64cuVKyszMbCRqOeQewE0QkJpAUXEdLSlECaHUh+RQ5yBgOfTg4DYIeJRA9drVVPH8Mx6NHmHbSQAClp10YRsEQMAqAo4QsETmFGdB8TDTxJ1FsDVr1igiWFZWFrHgJHppsejEJYJaPavCZWBxM/fRo0crPnFGFmdmjRo1KmRzd6sODXZAwGsEIGB57cRjFy8ErNixxk4gAALRE4CAFT1DWNAmwOWDXEaIAQIgAAIyE5BewAruW2X2FULRt0ocBotWLGZVVVUFhKxOnTrRrbfe2ui89PTAEuKY1nqZDx++gYBTCEDAcspJOc/P0f2TaVD3ZOc5Do9BAAQ8SaDq3aV0buF8T8aOoO0lkPH4U5Q2cqy9m8A6CIAACERJQGoBS/SaYrFJNEWPRsA6dOiQ0mB98ODBjbKkWKTiX1xeqPcVQha/OPuKXyHklxFLS0tpxIgRyL6K8kJiOQhoEYCAhXthF4HhvZNpeB8IWHbxhV0QAAFrCUDAspYnrP1IAAIWbgMIgIATCEgrYHGJHwtDLCrddNNNSokfD7MCVqTDUGdoBffIYl82b94ceAGRSwdzcnIUsUr4I4Sv4Lnc6J0bxgv/I/mBz0EABJoSgICFW2EXgQH+Fwgn+l8ixAABEAABJxCofH0Rnff/wgABqwlkznmeUgcPtdos7IEACICApQSkFbDWrVunCEbctP2GG24IBG2XgMUbcGN2HuoXByPR5v5c5eXlNGHCBCUbS/Tr4nJCfjGRs8h4IDsrEkl8DgKhCRwpqafXPr4ARCBgOYFenRLp3kHNLLcLgyAAAiBgBwEuH+QsLAwQsJoABCyricIeCICAHQSkFLBE3ynOXho/fnyjuO0UsPLz8xUxKlg0CwVe+MkZVtwAXpQ8qnthafXQsuMgYRME3EwAApabTze+sUHAii9/7A4CIGCMQPnsx6lm00ZjizAbBHQQaJ37EqX0G6hjJqaAAAiAQPwISClgiSwmvVj0Zkxxs/WWLVsqmVJaY9myZUpDdxajWJSKNHg+j0mTJilfRcP5YAGMM7u0xLhI9vE5CIDARQIQsHAT7CLQoXUCTbsl1S7zsAsCIAAClhKAgGUpThhTEWjzch4ld+0BJiAAAiAgNQEpBawNGzYQ95LSGtwTi7OkeLAoxENPj6m8vDyln5bIlgq2zfu98847yreHDRsWsWfV559/TkVFRY3KDYWAFSyoQcCS+mcAzjmAAAQsBxySQ11M87e/mnV7mkO9h9sgAAJeI1B67wSqO3XCa2Ej3hgQgIAVA8jYAgRAIGoCUgpY4aIyW0LIDeFPnToVMhNKiE/ct0pkVIXyg8WulStXEr+OqC5xFKIWMrCivpcwAAKNCJypbKDcghpQAQHLCUDAshwpDIIACNhIAAKWjXA9bjorbyUlte/gcQoIHwRAQHYCnhGw1MKXeDFQHI4Qnvj3esoRQ2VaiR5Y/Erh6NGjFfPogSX7jwD8cwKB6toGmrsCApYTzsqJPs66PZXSUhKc6Dp8BgEQ8BiBkhHXeSxihBsrAhCwYkUa+4AACERDwJUCluihFSxUbd++XRGUeHCmVfPmzamqqkrpe8UjVHmhGjD30VqzZg2pG7WrP8crhNFcR6wFgdAEZr1dDTwgYAuBabc0ow6tE22xDaMgAAIgYBWBupMnqHTKBKvMwQ4INCLQdsXfKSFdu08wUIEACICALAQ8JWAxdM7EOnz4MJWWlio9sVJSUigrK4u6du1KPXv2jHgu69ato+LiYho1ahS1b9++yXwuL9y2bZsyh+1zNlbv3r0j9tSKuDEmgIDHCcxdUU3VtR6HgPBtIfDgzc3oymwIWLbAhVEQAAHLCPgOH6Azj06xzB4MgYCaQPZHWwAEBEAABKQn4DgBSy9RzoRiYeqmm27SuwTzQAAEJCYwz98Dq8zfCwsDBKwmMLp/Mg3qnmy1WdgDARAAAUsJ1GzaSPwKIQYI2EEAApYdVGETBEDAagKuFLBEvys9/aysBgp7IAAC9hBY8GENnSiDgGUPXW9bHd47mYb3gYDl7VuA6EFAfgJV7y6lcwvny+8oPHQcAS4d5BJCDBAAARCQnYArBSx+cZBfCET2lezXD/6BgH4Cr318gY6U1OtfgJkgoJNAr06JdO+gZjpnYxoIgAAIxIdAxR+eoep1q+OzOXZ1NYGkdh0oa8lKV8eI4EAABNxBwJUCljuOBlGAAAioCeRvraWdR+sABQQsJ8D9r7gPFgYIgAAIyEyAywe5jBADBKwmkNy1B7V5Oc9qs7AHAiAAApYTgIBlOVIYBAEQsINAwa5aKjwIAcsOtl63mZZCNOv2NK9jQPwgAAKSEyi9dwLVnTohuZdwz4kEUvrlUOvc/+dE1+EzCICAxwhAwPLYgSNcEHAqgfX7fLT+S59T3YffkhOYdXsqpaUkSO4l3AMBEPAqgYZzFfT97T/zaviI22YCze+cTOlTp9u8C8yDAAiAQPQEIGBFzxAWQAAEYkAAAlYMIHt4i2m3NKMOrRM9TAChgwAIyEzAd/gAnXl0iswuwjcHE4CA5eDDg+sg4DECELA8duAIFwScSmCHv//Vu/4+WBggYAeB0f2TaVB3vERoB1vYBAEQiJ5A9drVVPH8M9EbggUQ0CCQ8fhTlDZyLNiAAAiAgPQEIGBJf0RwEARAgAkUFdfRkkIIWLgN9hAY1D2JRvf3N8PCAAEQAAEJCVS9u5TOLZwvoWdwyQ0EMuc8T6mDh7ohFMQAAiDgcgIQsFx+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+UsIy/ylhBggYAeB4b2TaXgfvERoB1vYBAEQME8ADdzNs8PKyASS2nWgrCUrI0/EDBAAARCQgAAELAkOAS6AAAjoI8BN3LmZOwYI2EGgV6dEundQMztMwyYIgAAImCaABu6m0WGhDgLJXXtQm5fzdMzEFBAAARCIPwEIWPE/A3gAAiCgk0DBrloqPFinczamgYAxAmjkbowXZoMACMSGABq4x4azV3dJHTyUMuc879XwETcIgIDDCDhGwNq5cyetWrWKCgsLae/evQHMgwcPpltuuYVuv/12ys7Otgz//PnzKTc3l9j+8uXLG9k9dOgQPffcc/Tqq69atp/bDIXjF+tYtc4rnH8lJSXK+RYUFFB5ebni7tVXX63cO637EOt4vLzf+n0+Wv+lz8sIELvNBKbd0ow6tEYfLJsxwzwIgIBOAg2n91HNJ09S7ZcNVL3hhM5VmAYC+gk0v3MypU+drn8BZoIACIBAHAlIL2CxmLBw4UJ65ZVXGolW/Jtjx47RN998o3z/sssuU+YNGDDAEpzhBI5OnTopexQXF1uylxuNyCRgaZ1XOP8eeughWrNmjXIsLFjxyMzMVL4HASu+t7WouI6WFNbG1wns7moCo/sn06Du6IPl6kNGcCDgIAL1x16k+gMzAh43JA6mhqp0qtmZBEHLQecos6sQsGQ+HfgGAiAQTEB6AWvkyJFK5gsLCE8//TRNmjSpUQycXTNt2rTAnPfee4+6desW9UlDwIoaoTQGjAqOvXr1UjKvWDQdM2aMNHHAEVL6X3EfLAwQsIsA+mDZRRZ2QQAEzBCo2z2RGkpWhV6a0pnqa3pQ3fct6cKuC3Rh+3dmtsEaDxPIePwpShs51sMEEDoIgICTCEgtYAkRicWrN998M2R2FWdpjR8/XsnGGjVqlCWlfRCwnHSNw/tqVMAS89966y0aMmSIe0C4IJLq2gaau6LGBZEgBFkJoA+WrCcDv0DAmwR8m/z/U7b6n/qDT2pFDQ1XU11Za5Qd6qfm6Znc/4r7YGGAAAiAgBMISCtgsSjVv39/hSGLScGZV8Fwly1bRi+88AINGjRI6V0lRqRStlCfa31ffC94bxY6tm3bFrJnlohBq6eWsDljxgxi4YSzzDj7h3suLViwIJBNxplmL730UqO+TCzW3XHHHYazhLRsiV5iDz/8cNh7q9ePSNz12gk+R+bEYqWaBZeP8rk/8cQTjfqgGT2vu+++mzZt2tQkft6TR6ieaPzZ+++/T3/7298CpYd8fk8++aSy7p577mlSehiJT6TPjfJzwh9Gen2c9Xa13qmYBwKmCMwYnUptWiaYWotFIAACIGAVgYYzG6lux4iozXHZIQStqDG61kBW3kpKat/BtfEhMBAAAXcRkFbAWrRokSLmcPZVUVGRaeqRhAAjAhaLZPn5+QGRQ/RHmjlzJm3YsCEqAUs0CeevPFjE2rx5s/LPvK8QtpjHNddcQ2fPng00s588eXIj0S4cLG6G/4tf/EKxz8JPly5dGtkK1+OJ/Zg+/WKTR+GHug/ZI488QrNnz1Y+D8fdTDzCHot2LDKx/4K/EJ2YXV5eXkDEMnpec+bMoX379gXOl+21atWKJk6cqPQ7CyVgqYUywXTPnj2Kj3w2S5cutVTAMsPP9A+QhAvnFdRQWWWDhJ7BJbcQQB8st5wk4gABZxOo//oZqj/yrPVBpORQ/blsqjvbjGo+Pke1h8us3wMWHUEgIT2D2q74uyN8hZMgAAIgwASkFbA460XrL/5Gj81KAUvsbbQpeDhBRy1+qAUgzkDjVxU502bcuHGKGMJMhIDENj/55BN69NFHlc/0ZKnxGtGgPNiWWtjS6v3EfgwdejG9OHitWthavXq1UuoZirvZeNScgrPT1L6z0BecRWb0vLRKCEPFw2fAGVbijEWmIJ/flClTAiJjsDBo9l6a5Wf050bm+dwDi3thYYCAXQTQB8susrALAiBghABnX3EWlu0DZYe2I5Z1g+SuPajNy3myuge/QAAEQKAJAWkFLFHOFSyWGD1Ds0KB0R5Y0e7DcWm9aiiEvFC9vYR4xJk/ImMrHKNw/Z04A+mDDz6g//zP/2xSshlJUOTPudn+Aw88oKwNxcNsPGoBa+PGjU0a9bPvLLxpZaPZKWAJQVBrXxaxuIeWyBZbvnx54GjM3hez/Iz+3Mg8v2BXLRUerJPZRfjmcALcB+s3Y1IpLQVlhA4/SrgPAs4l4Csj38bsuPmPssO4oY/pxmm3jqWM/34qpntiMxAAARCIhgAELH9/rXC9qbRK6owKInxARkoV1Qeq50U84Y/Ifgp3IYQwyFlMjz32mO7+WTfeeKPSJF/vy3yh4jUbj7DHfq9du7ZJiFYKjkYysCI1fBfCmlUZWGb5RfOHhGxr1+/z0fovfbK5BX9cRuDOa1Mo54okl0WFcEAABJxCgF8e5BcIpRk/lB3WHmpG1ZtOU/3pKmlcgyPmCTS/czKlT73YHgQDBEAABJxAQHoBS11WZwao2UwXKwWRaAQsIZCIfkxaDEQPKD2v5qlL3tgW97ISDdwHDhzYJLNJ7BdJqAn2KxQ/s/GYPUf2y6jgqFfAUpdVamXP8d7c3J3vsFUClll+Zn52ZF1TVFxHSwprZXUPfrmEwAC/eDXRL2JhgAAIgEA8CLB4xSKWtOOHskPfySzyfV1H1RtOSOsqHAtNAC8Q4naAAAg4jYC0AlaozBWjgM0KH7IJWHri1iNgsR0WsV5//fXAi3lq21wKF/yaXygRKJxPkQQso/GYPUc7BSy1GBhKwBJzrBawjPLTM98pc7j/FffBwgABOwlwGeGs29Ps3AK2QQAEQCAkAd+mbkTV/3QUIZQdOuq4FGdb575EKf0GOs9xeAwCIOBZAtIKWKK3k95XCLnf0Pjx42nQoEFK82xuJM7DrPAhm4C1a9euwOt6Vt5WzhDatm2b0vuKSwR5hCub1CuSRRKwjMZj9hztFLD4zvXv319hFmsByyg/K+9MvG1V1zbQ3BU18XYD+3uAwIzRqdSmJfpgeeCoESIISEWgoeILqtvyE6l8MuUMyg5NYYvloqy8lZTUvkMst8ReIAACIBAVAWkFLHUDbD0v7KlfwlM3+Y4kfJjpUWS0JI1PyMw+vE5Pz6OoboBq8aJFi4hf8dMSZCL1wGL+vJYzuGbPnh1SODQbT6RztFJw1FtCqD6fUMKe2d5noe6LWX5W3RFZ7MxdUU3VqCKU5Thc68fo/sk0qHuya+NDYCAAAnISqD/2ItUfmCGnc9F45S87rK8dSHXft6QLuy7Qhe3fRWMNa6MkkNSuA2UtWRmlFSwHARAAgdgSkFbAYgziL/+chfXee++F7M+kFruCX4MTokyo5t9CmDFS4qUlYNmxDzOI9Pqf6MPE8S1YsCAkI7a1c+dO+v3vf0979uyhoqKiJjctXE+nSK/fiebwLGI9/PDDEV8h1MryYodCxSOrgBWJS6j7Zfa+WHkfYvtHjbW7Lfiwhk6UNVhrFNZAIIgAyghxJUAABOJBoG7HCGo4szEeW8d8T5Qdxhx5YMPkrj2ozct58XMAO4MACICACQJSC1gsTHE54N69e5Vm4yyOTJo0qVGY3GPof/7nf5Tyt8suu4xWrVrVqNROLcqoM7nY9nPPPUdLly5V7JkRsNSZXnbsI0SnsWPHKj4G96fiPadNm6bwCSUIBd8JIaho9boKJ46o4xMilbAtxBg+Iz6P7OzskAIWi2hm4rFCwNKbmWckA4u5jBs3jsrLy5X7yeIdj0j3y+x9McvPxJ8NUi8p2FVLhQfrpPYRzrmDAMoI3XGOiAIEnELANeWDZoGj7NAsOcPr0m4dSxn//ZThdVgAAiAAAvEkILWAJYQAFmnES3ssklxzzTUKM84kYuGAR7gMJCHMiHmtWrUKrOUX4l555RVDAtbIkSMV0YgFsy5dutDMmTOVnltW7yMuhro8UsR/9uxZxQcRU15enq4eWerG41os+XtvvvlmoIeY+nKq/RCxHzt2LNA7izmOGTNGWRJOcDITTzQCltZ5bdiwgXJzc3X3+9Ibj+Ai7ibfy1ACo5n7wmzN8ON1IkuO950+/ccnk9V3QqsUMtrP7fgDbsfROnp3K2oI7WALm40JDO+dTMP7oIwQ9wIEQCA2BOq/fobqjzwbm82csEtKZ6qv6YGyQxvOqvmdkyl96o//PWjDFjAJAiAAApYTkF7AEhGLl/P27dsXEExYbOHMo1tuuaVJZlYwKRYg1q5dGxB9Ro0apWQvVVRU0D333GNIwOIsGH6pTwhI6swbK/dRx8AZOy+99BIVFhYG4mdxhMWZ++67T5d4Jeyx/yx4qW2x8HLbbbfR1KlTw9oSawsKChTxUJwBsxSN8yMJWPy50XiiEbC0zovP3SoBi+PhPbiEk4VW5sJn89hjj9H+/ftD7iM4GbmX4gyN8nObgIWXCC3/dwEMhiCAMkJcDRAAgVgScOLrg7Hkw3uh7NAa4plznqfUwUOtMQYrIAACIBAjAo4RsGLEA9uAgKUEIglvlm6mwxhnYd1www2NMrB0LJNuCl4ilO5IXO0QyghdfbwIDgSkIdBQsorqdk+Uxh+nOMKCVkNVOtUeakbVm05T/ekqp7geVz/xAmFc8WNzEAABkwQgYJkEh2UgoIeATAKWKAUM9WKinnhkmjOvoIbKKtHIXaYzcasvA65IoonXprg1PMQFAiAgCQEWr1jEwoiSAMoOdQFsu+LvlJCeoWsuJoEACICALAQgYMlyEvDDlQRkErAeeugh6t27t+Ozr8RFWVJ4gYqK6115bxCUXARQRijXecAbEHAlAV8Z+TZ1J/J/xbCeAMoOGzPFC4TW3zFYBAEQiA0BCFix4YxdPEpAJgHLbUewfp+P1n/pMxVWYsMFSmmopJrENqbWY5H3CNzpz8DK8WdiYYAACICAHQTqj71I9Qdm2GEaNjUIeL3sEC8Q4scCBEDAqQQgYDn15OC3IwhAwLLvmIqK62hJobGXCFm4yrqwlzJ8X1Niw8W1FclX0vepOVSf0Mw+Z2HZ8QSuzE6kB2/GHXH8QSIAEJCUQN2OEdRwZqOk3nnALY+VHWY8/hSljRzrgYNFiCAAAm4jAAHLbSeKeEDAIwTMNHJvW7ODWtXub0KoKulSOt78Zx4hhzDNEkAzd7PksA4EQCAcgYaKL6huy08ASTICbi47xAuEkl02uAMCIKCbgJQC1qlTp6i8vFx3EJgIAiDgTQLcB+uCzirCVDpPlyXuDQnqZNpPqTK5szdBImpdBAZ1T6LR/dHMXRcsTAIBENBNoP7rZ6j+yLO652NifAiIssOanUlUveFEfJywaFc0cLcIJMyAAAjEnICUAtbcuXMhYMX8KmBDEHA3gVatWlHHjh1DBlna7Go60+wad0NAdFERQDP3qPBhMQiAQAgCvk3diKr/CT5OI+DQskM0cHfaRYO/IAACagJSCljLli2DgIV7CgIgEJHA9xX1dPZ8xGnKhPS0ROp0SXLIyd+l3kAVKVfqM4ZZniWAZu6ePXoEDgK2EGgoWUV1uyfaYhtGY0wgqRU1NFxNdWWtqfbLBmmztJrfOZnSp06PMRxsBwIgAALWEJBSwLImNFgBARBwO4HCgz4q2KWvhpAbuHc5/wEl+18fDB71CSlKDyy8Suj2GxN9fB1aJ9C0W1KjNwQLIAACIOAngObt7r4GMvbRQgN3d985RAcCbicAAcvtJ4z4QMDFBIy+RNi87jvqWPX3RkRYvPq+2UBkX7n4nlgdGpq5W00U9kDAmwT41UEWsDA8RCDF/+rxuWyqO9uMaj4+R7WHy2IefJuX84jLCDFAAARAwIkEIGA58dTgMwiAgELAzEuEqfVnqIXvW0qtLyNfQktFuELmFS6UHgKp6bXka1tC2ZkJ9G89UW6qhxnmgAAIhCbApYNcQojhYQIxLjtMSM+gS/JWEH/FAAEQAAEnEoCA5cRTg88gAAIBAgs+rKETZQ0gAgK2EUhvW0nl6aX0VdUZqvTVKfu8PiiH2qWhlNA26DAMAi4n0FDxBdVt+YnLo0R4ZgjYWXaIBu5mTgRrQAAEZCLgCAHrs88+o1OnTgUau7do0YI6depE/fr1o4wMY/8HYf/+/XT48GEqLS2l2tpaSklJoUsvvZT69u1L7du31zybiooK+vTTTxUfeLRr145ycnJCzs/Pzyefz0eTJk2S6azhCwi4kkDBrloqPHhRVMAAAasIJDero7TMajqc9i19U9X0pYBbOmTTb3r5Xw7DAAEQAAETBOq+fJAaTrxuYiWWeI7AD2WHtYeaUfWm01R/uso0AjRwN40OC0EABCQhILWAxcLRunXrAsLVJZdcomA7ffq08jUzM5NuvfVW3SLW9u3baffu3cpaFq54fVVVFZ0/f175fa9evWjgwIFNjoYFqfLycrriiiuUz4qLi5WvEyZMaLK32IMFMS1bkpw73AAB1xAw2gfLNYEjEFsIsHCV2P57OuYvMdUSrtSbIgvLliOAURBwPQFkX7n+iO0N8IeyQ9/JLPJ9XWfotUM0cLf3aGAdBEDAfgJSC1gFBQVK1hMLTYMHDw5kPJ08eZI2btyoCE/du3enm266KSIpzrwqLCxU5nH21o033hgQn4ToxCLWiBEjGmVWseDFn7N4NWzYMGW9mM+C1w033NBo72XLllFycjJNnIgnkSMeCiaAgAUEzPTBsmBbmHAZAdHfak/V94EywUghIgsrEiF8DgIgoEUA2Ve4F1YT0Ft2mJW3kpLad7B6e9gDARAAgZgRkFbAOnr0KG3YsEHJjNLKdBLCEotbesQiIYZxFtf48eObAOYyxYMHDyqgbuJ1AAAgAElEQVTiFmd1iSG+P2jQIOrZs6fybeFbsC2tuTE7SWwEAh4mMK+ghsoq0QfLw1fAdOjc36oq/SwZEa7UmyELyzR6LAQBTxJoqP4n1f3D3/vKF/vX5zwJ3KtBa5QdcuP2tisav8TsVTyIGwRAwLkEpBWwWLxioUid+RQN5ry8PKXnFZf1cXlf8OCsrjVr1iiC2ZQpU8IKWPzh4sWLSS1gcbnjypUrlWwxLYEsGt+xFgRAIDwB9MHCDTFCIFJ/KyO2kIVlhBbmggAI1B+YQfXHXgQIEIgtAX/ZYX3CBGo29LXY7ovdQAAEQMBiAtIKWKtWrVJ6Xakzn6KJnQUnHuHsiTmjRo0KlBGGy8DiZu6jR49W7ArBTb02Gn+xFgRAQD8B9MHSz8rLM1m4Sml3ho42nI7Y30ovp/TkJFp4XT+8SKgXGOaBgIcJIPvKw4cvQeiJXR6jxB65EngCF0AABEDAPAFpBSwhJt111110/Phx5eVA8QogZzmxeKSn95VAE0nAEhlYwSKXnh5YYm1w+aH5Y8FKEAABIwTQB8sILe/NZeGqoeMp02WCkYghCysSIXwOAiDABOq/fobqjzwLGCAQFwJJffMpIbtpG5W4OINNQQAEQMAkAekFLC73YxFJvBrIZYD8IiCPUP2stFiIHlihRCaRaRUsYPHvtV4hZH84+yojI4PYdmlpaZMG8CbPBMtAAARMEEAfLBPQXL4k2v5WRvCgF5YRWpgLAh4k4O955dvUHb2vPHj0UoSc3JqSBx8k8n/FAAEQAAEnE5BewGK4wa8G8ouCW7duVXpamXmFMPj1QBbI+Bfb0xKwuL/V5s2bqbi4WPmcs79ycnKUMkPxuqHwI3gui2wswnEvLwwQAAH7CORvraWdR+vs2wCWHUOAhavDad9aViaoJ/BB2Vk0+5qLD31ggAAIgEAwAfS+wp2IJ4GENkMpKeejeLqAvUEABEDAEgLSC1ihsqy2b98eyMxSN10PR0WdZdWiRQtq3rw5VVVV0fnz5xWRrLq62nDfLe7VxRlh4qVE0buL7fEe3Iiex4gRIwJ9tSw5ORgBARBoRGCHX7x61y9iYXiTAJcJpmaX09cJ38VUuFLTXnhdX+qa3tKbB4CoQQAEQhJoOLOR6naMACEQiBuBxCt/S4lXPRW3/bExCIAACFhFQHoBKzhbSh14pL5WWpA404pFJW4Qz4P7aXF2FL9OuGzZMkXMGjZsmK6MKdEfizOseD3b5Wbu6jJFrR5aVh0e7IAACPxIAH2wvHkbWLhKbP89HfCdppKamrhCaJeWSlxKiAECIAACagIsXrGIhQEC8SKA/lfxIo99QQAErCYgrYCVl5enlPTpeTXQipcKufTvnXfeUfjef//9ujiz4MVj0qRJyleR4RUsurHQZqRfl67NMQkEQKAJgbkrqqkaSVieuBmx7G9lBOhvenUjbuqOAQIgAAJMoP7Yi8TlgxggEDcC6H8VN/TYGARAwHoC0gpYoul6uB5XIgNLb8ZUOHyiJJEzsiZOnBiR9Oeff05FRUWNBDYhYAULahCwIuLEBBCwhMBrH1+gIyX1ltiCETkJsHBV3OIkFddUUqVPvp5n6clJlD/kOjnhwSsQAIHYEkDj9tjyxm6aBPjlQc7AwgABEAABNxCQVsASghL3kRKv/amBqz8XGVDhDkSIS6EEMfHSYLiSRWGfs7VWrlyplB+OH//jc7RC1EIGlht+NBCDEwms3+ej9V/6nOg6fA5DgMsE0zKrY96Y3eyhTLmyM913ZRezy7EOBEDAJQTQuN0lB+nwMND/yuEHCPdBAAQaEZBWwGIvRU8qfvXvpz/9KWVkZCjOq18hFP2nIp2reC0wJSWFbrrppkCPK/WrgSyWGRHDgjOtRA8s9pdFNx7ogRXpZPA5CFhHAH2wrGMpgyWZ+lsZ4cFZWAuv60fcEwsDBEDAmwSUxu277yLyZ2FhgEA8CfDrg/wKIQYIgAAIuIGA1AIWC0L/+Mc/lMbqPLiPFPfF4lf/eKibpasPQ7wEGJxttW7dOiouLlamcvYUi1lsi20GC1uhDvfkyZO0Zs2aiHvjFUI3/HggBicSmFdQQ2WVDU50HT7/QCA1vZZ8bUtoT9X3UpYJ6jmovq0z6fmcPnqmYg4IgIALCaBxuwsP1Ykhcf+roSVO9Bw+gwAIgIAmAakFLPaYM6S++OILRXhSC1ksEPHLf1ojlIDFc7n0kIUxIYJx1hXb6tevXyDDK9xdESLYqFGjqH379k2msr/btm1T/GVhjLOxevfuretVQ9xREACB6AkU7KqlwoPy9UaKPjL3W5C1MbtZ8rOv6UmDsrPMLsc6EAABhxJA43aHHpwL3Ub/KxceKkICAY8TkF7AMns+LGJlZWUp5YIYIAAC3iFQVFxHSwrxFKFTTtxp/a2McEUpoRFamAsCLiGAxu0uOUh3hIH+V+44R0QBAiDwIwFXClii31VwjyocPAiAgPsJoA+WM85Y9Lc6Vl9G31RdLBN34+AMLM7EwgABEPAGgfqvn6H6I896I1hEKT2BpMGHKCHtcun9hIMgAAIgoJeAKwWsgoICpccVsq/0XgPMAwF3EXjt4wt0pKTeXUG5JBoWrho6nnJ0fyujR4FSQqPEMB8EnEmgoeIL4t5XaNzuzPNzm9cJ6f0o6fptbgsL8YAACHicgCsFLI+fKcIHAc8T2HG0jt7dijJCmS6C2/pbGWHLpYT5Q64zsgRzQQAEnEbAXzpYt30ENZz7wmmew1+XEkjs8hgl9sh1aXQICwRAwKsEIGB59eQRNwi4mADKCOU5XBauDqd96+oyQT20UUqohxLmgIBzCdQfmEHcvB0DBGQhkJTzESW0GSqLO/ADBEAABCwhAAHLEowwAgIgIBuBeQU1VFbZIJtbnvCHywRTs8vp64TvPC9cqQ/8+QF9qG+bTE/cAQQJAl4igFcHvXTaDok1uTUlDy1xiLNwEwRAAAT0E4CApZ8VZoIACDiIQMGuWio8WOcgj53vqmjMvqvmFFX6wD74RPEqofPvOCIAgWACDdX/pLp//AR9r3A1pCKQkD2ekvrmS+UTnAEBEAABKwhAwLKCImyAAAhIR6CouI6WFKIPViwOxsv9rYzy7ds6k57P6WN0GeaDAAjISID7Xu2+ixrObJTRO/jkYQIsXrGIhQECIAACbiMAActtJ4p4QAAEAgTmrqimamhYtt0IFq6KW5ykA5Xltu3hRsO/7n4F3dGlgxtDQ0wg4CkC9V8/Q/VHnvVUzAjWAQS4fHDwQSL/VwwQAAEQcBsBCFhuO1HEAwIgECCQ73+JcKf/RUIM6whwmWBaZjUas0eJFP2wogSI5SAQZwINJauo7ssHUToY53PA9k0JoHwQtwIEQMDNBCBgufl0ERsIeJzADr949a5fxMKInoDob3XAd5pKamqiN+hxC9wP66+Dcig9OdnjJBA+CDiQgL900Md9r/z9rzBAQDYCiVf+lhKveko2t+APCIAACFhCAAKWJRhhBARAQEYC1bUNNHcFxJZoziY1vZZ8bUtoT9X3aMweDUiNteiHZTFQmAOBGBGo2z2ROAMLAwRkJJA0+BAlpF0uo2vwCQRAAASiJgABK2qEMAACICAzgXkFNVRW2SCzi1L6xv2tytNL6auqMxCubDwh9MOyES5Mg4ANBOqPvUj1B2bYYBkmQSB6Agnp/Sjp+m3RG4IFEAABEJCUAAQsSQ8GboEACFhDAGWE+jmiv5V+VlbORD8sK2nCFgjYR6Ch4guq2zECfa/sQwzLURJA+WCUALEcBEBAegIQsKQ/IjgIAiAQDQGUEUamJ/pbHasvo2+qzkdegBmWEuB+WH/I6UNd01taahfGQAAErCMA8co6lrBkHwGUD9rHFpZBAATkIAABS45zgBcgAAI2EsBrhNpw0d/Kxktn0HS7tFRaeF1fNHU3yA3TQSAmBNC0PSaYsUl0BFA+GB0/rAYBEHAGAQhYzjgneAkCIBAFAZQRNobH/a2q0s+iMXsUd8qOpWjqbgdV2ASBKAn4xau6Lx9E0/YoMWK5/QRQPmg/Y+wAAiAQfwIQsOJ/BvAABEDAZgIoIyRCfyubL5lF5gdlZ9Hsa3paZA1mQAAEoiWAFwejJYj1sSKA8sFYkcY+IAAC8SQAASue9LE3CIBAzAh4tYyQhauUdmfoaMNp9LeK2W2LbqPf9OpGt3TIjs4IVoMACERNgF8b5FcHMUBAdgIJ2eMpqW++7G7CPxAAARCImgAErKgRwgAIgIATCBQV19GSwlonuGqJjyxcNXQ8hTJBS2jG3ghnYXE2FgYIgEB8CLBwxQIWBgg4gUBi79coscMvneAqfAQBEACBqAhAwIoKHxaDAAg4icC8ghoqq2xwksuGfUV/K8PIpF3w/IA+1LdNprT+wTEQcCuB+hOvXxSv/P2vMEBAegLJrSl58EF/r4DW0rsKB0EABEAgWgIQsKIliPUgAAKOIVCwq5YKD9Y5xl8jjrJwdTjtW5QJGoEm+dz05CT6Q04f6preUnJP4R4IuIdAQ8UXVLdjBMQr9xyp6yNB+aDrjxgBggAIqAhAwMJ1AAEQ8AyBE2X1tODDC66Jl8sEU7PL6euE7yBcueZUGwcCEculB4uwpCTQUP1Pqtv+MyL/VwwQcAoB7n3FIhYGCIAACHiBAAQsL5wyYgQBEAgQcEMZIQtXie2/pwO+01RSU4PTdTkBiFguP2CEJwUBiFdSHAOcMEoA5YNGiWE+CICAwwlAwHL4AcJ9EAABYwScXEaI/lbGztpNsyFiuek0EYtsBCBeyXYi8EcvAZQP6iWFeSAAAm4hAAHLLSeJOEAABHQRqK5toLkrnJW1xMJVcYuTVFxTSZU+d/bw0nV4Hp/ULi2VFl7Xl9KTkz1OAuGDgHUElJ5XuyeibNA6pLAUQwIoH4whbGwFAiAgBQEIWFIcA5wAARCIJQEnlBFymWBaZjUas8fyYjhgL4hYDjgkuOgYAhCvHHNUcFSLQNrl/tcHD4ENCIAACHiKAAQsTx03ggUBEGAChQd9VLDLJyUM9LeS8likcopFrOf9rxPyVwwQAAFzBPDaoDluWCUPgcQrf0uJVz0lj0PwBARAAARiQAACVgwgYwsQAAG5CMhYRpiaXku+tiW0p+p7lAnKdV2k9AY9saQ8FjjlEAIQrxxyUHAzNAF/8/ak67dRgj8LCwMEQAAEvEQAApaXThuxggAIBAjkb62lnUfj308KjdlxKc0SgIhllhzWeZkAxCsvn757YkfzdvecJSIBARAwRgACljFemA0CIOASAifK6mnBhxfiEg36W8UFu2s3fX5AH+rbJtO18SEwELCKQMOZjf6G7XcR+cqsMgk7IBAXAmjeHhfs2BQEQEACAhCwJDgEuAACIBAfArFu5i76Wx2rL6Nvqs7HJ2js6koCs6/pSYOys1wZG4ICASsIQLyygiJsyEAgIb2fUj6IAQIgAAJeJAABy4unjphBAAQUAjv8JYTv+ksJ7R4sXDV0PIX+VnaD9rj93/TqRrd0yPY4BYQPAk0J1J94neoPzEDmFS6HKwigebsrjhFBgAAImCQAAcskOCwDARBwPgFu5j7v/RqqtknDQn8r598Rp0Uw5crOdN+VXZzmNvwFAXsI+EsF679+luqPvWiPfVgFgVgTQPP2WBPHfiAAApIRgIAl2YHAHRAAgdgSKNhVS4UHrW3mzsLV4bRvUSYY26PEbj8Q6Ns6k57P6QMeIOBtAn7xqu7LB6mhZJW3OSB6VxFA83ZXHSeCAQEQMEEAApYJaFgCAiDgHgKchTV3RU3UAXGZYGp2OX2d8B2Eq6hpwkC0BLqmt6TZfXtSu7TUaE1hPQg4joDy0uDuiUTV/3Sc73AYBMIRSMr5iBLaDAUkEAABEPAsAQhYnj16BA4CICAILCm8QEXF9aaAiMbsu2pOUaXP2kwuUw5hEQj8QCA9OYlmX/MveKEQN8JTBNCs3VPH7alg0bzdU8eNYEEABEIQgICFqwECIOB5AmaauaO/leevjWMA/Lr7FXRHlw6O8ReOgoBZAvVfP+Pvd/VHNGs3CxDrpCaA5u1SHw+cAwEQiBEBCFgxAo1tQAAE5CYwr6CGyiobIjrJwlVxi5N0oLI84lxMAAFZCLCAxUIWBgi4kgD3u/K/Mtjgf20QAwRcScDfvD158EEi/1cMEAABEPAyAQhYXj59xA4CIBAgsH6fj9Z/6dMkwmWCaZnVaMyO++JYAu0aqmj+qXxqe9vjRFkQshx7kHC8CQHud1XPzdrPfQE6IOBaAsi+cu3RIjAQAAGDBCBgGQSG6SAAAu4koNXMXfS3OuA7TSU10Td6dyc5ROUEAguPLaau21+96Oq9i4mu/5UT3IaPIBCWwPHSnXTpnltRMoh74noCSddto4SMfq6PEwGCAAiAQCQCELAiEcLnIAACniGQv7WWdh71vyaYXku+tiW0p+p7NGb3zOm7N9CnTn9Agz99tnGAfSdcFLKaoxzFvSfv3sgqaitp0d7l9NaB92lh53M0oPrv7g0WkXmeQEL2eErqm+95DgAAAiAAAkwAAhbuAQiAAAj8QOBEWT398eBh+qrqDIQr3ApXEBha+y3NXP8oJVSVNY2HxSsWsVjMwgABhxDY/t0+mrPlT3SiskTxOCOlBb3b5kNKr//eIRHATRAwRiAp5yNKaDPU2CLMBgEQAAGXEoCA5dKDRVggAALmCEzdspsOn6s0txirQEAiAtz3atGW6ZR6Ynd4r27+D6I7/69EnsMVEGhKQGRdrT7yMfE/q0dOm060IGkhsIGA6wgg+8p1R4qAQAAEoiQAAStKgFgOAiDgLgIsXrGIhQECTiew+PCL1HHPMn1hdOpPNOXPRPwVAwQkI8BZV/N3LqYDZUdDevZfndvQ3dV/kcxzuAMC0RHg0kEWsTBAAARAAAQuEoCAhZsAAiAAAkEEkIWFK+F0App9r/QExZlYnJGFAQISEAiXdaXl3hsdj1O3C1sl8BwugED0BBLS+1HS9duiNwQLIAACIOAiAhCwXHSYCAUEQMAaAoUlpTRnz35rjMEKCMSYQNi+V3p8QTaWHkqYYzMBPVlXwS5wP6x1rd6y2TOYB4HYEEjskUuJXR6LzWbYBQRAAAQcQgAClkMOCm6CAAjElsAvC3fQqeqa2G6K3UAgSgK6+17p2YczsUbNxkuFelhhjmUEjGZdBW88NLsLPdfwJ8v8gSEQiAuB5NaUPPggkf8rBgiAAAiAwI8EIGDhNoAACICABoEPT5TQvKJDYAMCjiLwVtHvKGt/gbU+o6zQWp6wFpJA8AuDZlH9tnNzGl291OxyrAOBuBNIvPK3lHjVU3H3Aw6AAAiAgGwEIGDJdiLwBwRAQBoCyMKS5ijgiA4Cpvte6bCtNHdHk3c9pDDHBAEz5YKRtkE/rEiE8Lm0BJB9Je3RwDEQAIH4E4CAFf8zgAcgAAKSEkAWlqQHA7eaELijej89unE6JVSV2Uvn+l9dLCvMusLefWDdEwT4VcG3Dqym1Uc+tjzeDi2y6N0Wiy23C4MgYDcBZF/ZTRj2QQAEnEwAApaTTw++gwAI2E4AWVi2I8YGURLoU1dKuR/dZ794pfaTRSz+hQECJghE2+dK75boh6WXFOZJQ8CffcUvDyakXS6NS2YdOXToEB0/ftzw8l69etHZs2eVtRkZGTRgwADDNtQLSkpKqKioSPlWx44dqVu3bhHtqdewP9nZ2WHX8PxIcyJuigmOIyDuuBX31HHBx9FhCFhxhI+tQQAE5CeALCz5z8jLHnLT9he+mm993ys9UDkLi0UszsrCAAEdBFi44myrRXuXE/9zLMYfOjfQT6tXxWIr7AECURNwU/bV/PnzKTc31zCTt956i7Zt26asHTx4MC1fvtywDfWCGTNm0NKlS+nqq6+mvLw8XULT3XffTZs2bVLMRFq3bNkyeuGFF2jz5s1R+YnFziMg7rgV99R50cfPYwhY8WOPnUEABBxCAFlYDjkoD7r5h5NvU7/PX4hv5BCy4svfIbvb0edKT+gZKS1oYfYh6nZhq57pmAMC8SPgst5XLOzk5+c34blnzx4qLy+nyy67jLp06dLk85kzZ9KGDRssEbA4Q2bo0KGUmZlJb775pq5sLiF4jRo1inr37q34MXny5JBiXKdOnZQYiouL43d3sHNcCIg73qdPH5o9G1npsToECFixIo19QAAEHEsAWViOPTpXO/5f5Z/SbeufkCfG5v7n3vnFQmRkyXMmcfaEs6wOnDlK83cuJu53Fa+BfljxIo99jRBwU/ZVuLhFdhMLRdOnT9ecalVmy6JFi+jDDz8kFsX0lCLu3LmTfv/73yuCF3/lssCHHnpIEdwmTpxIkyZNauIvBCwjtxxzQSB6AhCwomcICyAAAh4ggCwsDxyyg0KMS98rvXwgZOkl5dp5LFy9tf99Wn10A52oLJEiTvTDkuIY4EQoAi7LvrJDwGJxqaKiwlBfLLGG/RkyZIju+6deF6pvluh/dM899yh2ufSRh7qHl1gr7IXqp2XWT90B/TBRzz7q3mWh/P3kk08aba1mJD4L1ztM7GEnHz2xavEzsk5vDyy9NoO5sH9ird7+bUbvhBPnQ8By4qnBZxAAgZgTQBZWzJFjwxAEuO/Vwi+epvSjn8nP6Ob/uJiVheEJArFqzm4WJvphmSWHdXYT8Er2FXM0moH1q1/9iubOnUvffPNN4Bi4/HDhwoUhs6ref//9Jms4q4pLAadOnarZB4sbsT/33HNUUFCgZFypB+83a9YsGjNmTODboXp8qXt4cZYZlxZyDy4xNm7cGGgkb8ZPM3fRyD7MgcU+ZqBVOiniFjxfeeUV4jg5E+3pp59uxI7XP/HEE014Cxt28NGKlZlxSSj7EqqJv5l1kTIFOQPwz3/+c6O7G+4eqrn07NnT8L03czecuAYClhNPDT6DAAjEnMA5n4+mbtlNp6prYr43NgQBNYGFxxZT1+2vOgsKC1n8i/tlYbiOAPe32li8RWnQHqvm7GYgcj+sv16yjTr4DppZjjUgYA8BD2VfMUAjAhb/ZV/0y/r5z3+u8H/77bcVQYA/e++995oIEnPmzCEWVYRowX2sOHOLRSS2pdWUnUWbKVOm0N69e5XeXLfddpuS6cXrPvjgg4AAoRafONNINJvnvViM4TF+/HhatWqV0jNL+P/II48onx07doxeffXiv7/N+GnmAprZh8Uc4TMLciJ7jWNWZ5yJ+JmpYMfnFIm3WgTjM7GKj9pvFs9YVFOfIZ8tn03wi5Fm14UTsEQvNfU9ZDFTCKRa91DYC+ap596buRtOXQMBy6knB79BAARiTuCNI8co78i3Md8XG4KAIPDU6Q9o8KfPOhdI3wlE19yOPlnOPcFGnrNwtWjfcuKvThk9MtvRX5td/MstBgjIQMBL2VfM24iAxfODs4BYbGKRiEWs4D5awQKLumxQLVIFr+NMGc4eCiVuhdqP/dPqgaXOzmIxTZ25xWvM+mn0vkazD/f+WrNmjSLo8QuLau4sOHHTcnWc/BLfggULAuKQmnfwGdrFZ+TIkYqQFsxc7TvvHdzLzOy6UAIWN3fn/m5ajwfo5WLk3hu9F06fDwHL6ScI/0EABGJGgLOwflW4g8756mK2JzYCAUFgaO23NHP9o5RQVeYOKMjKcuQ5nqj8jt7zZ1pxxlU8G7NHA29yh070H7ULozGBtSBgDQGPZV8ZFbBYAGARJjhjRggHXBYmMprYthBdhMASfEhC0GG7RUVFgY9ZcNiyZQsNHz68idjEk0LtF0nACt5HbGjWT6OXLpp91KWELPhxJhMLQ2qRTy1E7dq1q8k5heKtzsBSn0O0fLjvFmd0aYmG4ownTJjQpB+a2XWhBCwhiIV6qEAtLKq5ReIZ7h4avRtOng8By8mnB99BAARiTgC9sGKOHBv6CXDfq0VbplPqid3u49FtqD8j6/8gK0vik+WywI3fbqG3DryvNGWXuUxQL8aFnc/RgOq/652OeSBgCwGvZV8ZFbA4q2f58uVN2IcSDkQ2lLrsLXixnjnBa0QZnpY/4TKwQvmvxwc9cyJdSj02ws1RC1CiL9jq1asDvcf0CCpCHFKfSaTeUWb9FoKd6DPFmXN6Xp80uy7SPVSXnAaf1Y033qhkEarFtkhcIn0e6T645XMIWG45ScQBAiAQMwJ4kTBmqLHRDwQWH36ROu5Z5n4enJV1jb/MsPvN7o9V8ghZpDpw5qjykuDGb7e6QrRSI0c/LMkvoBfc82D2VawELD3XR0vk4qwjzgji3k6ccbRv3z7as2dPoDG51QKWWT/1rOM5QgjSMz+U6KfuoRWcUaRuOs4lc1pDlIyqS/ciCTFm/eZX/MaNG9eokTyLWaNHj6brrruuSemg8NfsOq041NlV3PMq1NAqpY3EJdLnes7ZDXMgYLnhFBEDCIBATAkUlpTSnD37Y7onNvMuAcf3vTJ7dNf/6mK/LO6bhREzAk5pyG4FkJw2nWhBEkoJrWAJG8YJeDH7KlYCFgtNkcbMmTMbZeeohRr1Wi6Z48G9lawWsMz4GSku9edCCIpmHzWXUL2sQpXKqc+be4w9/PDDinuRhJho/GYRcsWKFfThhx/Spk2bGuEK93qlmXUQsIzcRuvmQsCyjiUsgQAIeIgAC1gsZGGAgJ0EXNf3yiws0fydvzZvbdYK1mkQEJlWQrhyal8rs4f7X53b0N3VfzG7HOtAwByBtMsp+fptRP4sLK8NI03czZYQhivd0uItRBpRevaTn/yEOnbs2KRUzmoBy6ifRu+KEILM7iNe52MuPIL7S+nJwBL9oMyUEJr1W3BiUYp7m61fvz7w+p9oSh+Opd51WgIWZ3MNHepvjeAfejKwjGSmRRL+jN4Pp86HgOXUk4PfIAACcSVwqrqGuJQQAwTsIuDqvlfRQGMRq1P/iz2zsq6IxpIn1wYLVm7paRXNYaIfVjT0sNYMgaS++ZSQPd7MUsevsaLpbs4AACAASURBVFPAEn2FtF6aE+C4xIv7MqkbwwuhR6v5N6+zugeWWT+NHn40+6ibuHP2FA/+qm6sLwQVzlJbu3ZtE/fYRv/+/n9f+4dajIokxETj986dOzX7XkUq7TOzLlQc4ZrCMws1F62eYkaFW6P3wunzIWA5/QThPwiAQNwIzCs6RNzUHQME7CDwVtHvKGt/gR2m3WOTs7G6+/9PZ7eb/aJWP/TOCnGynFUVyLDy97VyQxN2Ky8x98N6t82HlF7/vZVmYQsENAmwcMUClleHnQKWEJo4y2bVqlUhX8ULFlTCNQ1XCzlWZWCZ9dPonYlmH9HYXC1OiWwq8fqj+tU8rR5aoQSeSAKWGb9ZgBo7dqyCSOtFRPXn6swos+t4n1BxcEnl0qVLNUtO1euCs8EicYn0udH74dT5ELCcenLwGwRAIO4Ezvl8NPGTrXH3Aw64j4Bn+15ZcZQiQ4tfN/RgM3gWpzir6sCZI7S9ZJ/SiN1rZYFmrhH6YZmhhjVmCCTlfEQJbS6WGHlx2ClgqcUmFl6efPJJGjJkiJLxwmVknEHEZXCPPPIIzZ49O4BfZPzwmgULFlC3bt0Ca1544QXltTge4QQsIyVyZv1kH1hw4QbzXOLIfoYbZvcRpYNsW50hpBZ7OFtt//79lJubq7jAmVnz5s2jMWPGKOzeeOONwGdqGzw3khBj1m9xt9RnL5g98cQTSh+z4D5e/LnZdaHiUDeFZ7Fv2rRpSlYYf5+FVcEsOOMvEpdwn4sHCDie4AxD/l60n8v0ZxUELJlOA76AAAg4jsAbR45R3pFvHec3HJaXwB3V++nRjdMpoapMXied5BmXG3b2Z2fxV87SuuQK15Qenqj8ThGn9vtFqh1+sariwkXxChlW5i4o+mGZ44ZV+gkkdnmMEntc/Au/V4edApYQK6ZOnRoQnYI5awkYasEmeD6LIXfddZcifmn1TxKZSmIdC1n8iiGLFKFKwcz6yev08FPHwKKTER5q8UirOXtwvzAWYZgLDyH0if1Z1GJukyZNaoQ1klBjlg8LRPfdd1/Is+fzYIFSXT7Ke5ldFy4O5v6LX/yi0YuI0XIJt5+6RFIrGy7az2X68woClkynAV9AAAQcSYB7YXFPLAwQiJZAn7pSyv3oPohX0YLUs54ztFr4SxBZ2OJeWlmXS5mxJTKqWJxisYpFKy4HhFCl55CNz3mj43HqdgGZtcbJYUVEAv6G7cmDD3qycbuaDQsg+/bto4kTJzYRNsS8ZcuWUX5+PvXp06dRppTez3ke2+AG3seOHVOWsa1hw4YpGVlag0WMJUuWKL7x6NKlC1133XUBH1k44vG///u/jTKfWPBZuHBhYB3HxSOc/+r9jfrJ/Lg8jV/0mz59esRrp2amh8eiRYuUF/xYfPr973/fROzhePkFR85kY7YsWglhSLz+x3vecsstCm+tLLFI5xsNH5Ftp46Vz3L48OFKdlioYWZdpDiETebJvKLlEm4/Fsz4vHgEv7DJ34v2c90XLQYTIWDFADK2AAEQcDcBfo2QXyXEAIFoCHDT9he+mo++V9FAtGotlyHy4B5bolE8f+XfN291UfhSf6Zz3+DMKBahWJBicaqi9rzyz8d/+B6bhEilE6yF07gf1rpWb1loEaZA4CKBxCt/S4lXPQUcIBA1Ae5Fxb+MCFhRb6phQE8mlR37wqa3CUDA8vb5I3oQAAGLCEzdspsOn6u0yBrMeJHAH06+Tf0+f8GLoTs+5tVDHqL5iU2zMFHK58yjHZrdhZ5r+JMznYfXchJIu5ySr9/m+ewrOQ/HWV4J0Uj9ql+8IoCAFS/y3t4XApa3zx/RgwAIWESASwi5lBADBMwQ+K/yT+m29U+YWYo1EhB4a8gDNL8OPcskOArLXPht5+Y0unqpZfZgyNsEEnu/RokdfultCIjeEgJc4tezZ8+QpZCWbKLTCAQsnaAwzVIC0gpY6jrNUBFzbe71118fsr42GlL8hwPXFusdkWpg9dqxe55T/LSbA+yDgB0E5hUdog9PlNhhGjZdTAB9r5x/uBCwnH+GWhGgH5Y7zzVUVBfqW1Cl7xIqre1CWSnHqE2zi72Toh384iC/PIgBAm4jAAHLbSfqjHikFbDUnfL1oOQfoOAXDvSs05ojnlItLi7WbcIpP8BO8VM3eEwEAYkInPP5aOInaP4r0ZFI7wr3vVr4xdOUfvQz6X2Fg6EJvDL817So5jsgchmBDi2y6N0Wi10WFcLRInDmQhf64uw4Olblf9Thh8EC1q2X5lKzxPNRQWPxikUsDBBwGwEkRrjtRJ0RjyMELH5+k1Mlg8eJEyfoz3/+M+3du1f5SOvJSDPH0KlTJ2WZEQGLX644fvw4ZWRk0IABA8xsG5M1TvEzJjCwCQjYQOCNI8co78i3NliGSTcSWHhsMXXd/qobQ/NUTBCw3Hvc6Ifl3rMVkXHm1ccl/0qnapr+XaNd6n66tV2uaQiJXR6jxB7m15veGAtBAARAwKUEHCFghROm+HnK8ePHK094jho1il59Nfq/CJgRsFx6PxAWCICAQQKchcUN3bknFgYIhCPw1OkPaPCnzwKSCwjMv+Xf6a3z+rO2XRCyp0L4Q+cG+mn1Kk/F7KVgOevq45KpIUPukvAutSATP98pl/hfHvz//M8PNvcSTsQKAiDgEgLcrql3797SReN4AYuJirI4/ufgrCnOONqwYQP94x//oPLycuUAunTpQtddd12TkkORBrlp0yZl3uDBg5WvM2fOpAMHDlB+fj5NnDiRevToQQsWLFDs9enTh6ZOnUrr169XPuffz549O3DQwiav4xJH7q314YcfBvyYMmVKIGOLyyZXrlxJx44dI74wt9xyS8SySBbweG+2KeLjdcOGDaNu3bo1uXChUj2D/eTfC5uheAUbV6/hz8L5Id1PAhwCAQsJFJaU0pw9+y20CFNuIzC09luauf5RSqhC4283nC0ELDecYugYMlJa0F8v2UYdfAfdHahHoyuq+BltOzMpZPSnTp2i0tJSj9JB2CAAAl4lwHrErFmzpAvf1QIWCyrTp08PCf3qq6+mtWvXBj5XC2HqRZwBtm3bNsrNzVWyvFjgEmIRHywLT2+88YbyOYtey5cvb2LzkUceocLCwkC5o9r+K6+8Qvv371fWB4/Jkydrfp/ncaN7Fs84+yx4sF9cehncFyxUDyzx/XB+hvKF/XjiiSc0Ywvlh3Q/CXAIBCwmwAIWC1kYIBBMgPteLdoynVJP7AYclxCYM/I/aPU5axo+uwSJ68JAPyzXHWkgoEgZWM2rN1Gyz2AGVtrllHjJre6FhshAAARcT4D/Hj9ixAjp4nSFgDVjxgxaunQpqQUpdRN4FnJuv/12ys7OJs5YWrFihSLu8NBq/q5VQqgWt1ik4gwsHkVFRcozppGEIZ7Ll2DevHk0ZswYxQ/O7FqzZo3yfRbEOI777rtP8ZMztYSPGzdubJJNxZll48aNU9axqDZt2jQlk4u/v2rVqoDoxeIY7yeGXj/V4pfal2Be6hJO5sIxsR/8fSHq8d5W9SeT7icIDoFACAJcSvirwh10zlcHRiDQiMDiwy9Sxz3LQMVFBCBguegww4Qypl0XmlX3J28E66EouQfW347/L/HX4JGefJrGtH/WWCP35NbKq4MJGf08RBGhggAIgEBsCDhewFKLKyy6PPzwwwo5IWpxRpG6pE9gDfd5JAFr165disikHnqEoWARhzOXxo4dG/A3OFts5MiRSlaTlsgm/A/O+AoWqi677DLavHlzwFUzfobjKewFZ7MF+xHKz9hcc+wCAvEhgFLC+HCXeVf0vZL5dMz79pvb/oM2ViADyzxB56xEPyznnJURT09V96B13/2m0RJ+fXDQJX+hLs13GTHl73v1W0q86ilDazAZBEAABEBAHwFHCFgsjrRq1apJRKJXFX+gJaBwNhKvCxabeH4oIYc/CydgGRVqxD7BQpIIRuyllaF09913K+WKLFYFi1u9evVSsq+CM6yEXc6A6t//4lPAq1evDvTZiiRghfIz1Lobb7xRKWHUEtl4b7UfWplk+q4pZoGAcwmglNC5Z2e15+h7ZTVReexBwJLnLOz2BP2w7CYcP/ucgXW48kY6c6ELtWl2jLq23Gws88rvekJ6P0oa+BGRPwsLAwRAAARAwHoCjhCwwoXNgsvPf/7zQOlduLkspnDJH/ebeuedd5TsJq3MoHACVqSMp1A9sEKtC/fiYSgBi4W5oUOHKqEGN61Xxy/WqzPTIglYRuMT/nN/LPHPwWcgenuhjND6H2BYlJ8AlxJO/GSr/I7CQ1sJoO+VrXjjbhwCVtyPIKYO5LTpRAuSFsZ0T2zmDAJK6eD/3965AElVXXt/DQMiOIAD8hogQoJDiQYCREUgIlyCgt4xBj+Jz1yMER+feuVqPq3Ki0pS17KUMvkiSYkJ8UqCRNFADHgVJVwVUUHjKBIEI5+IwyOMPEZmgEG/XmeyJ2d6zuk+ffp093n8dpU1Or3P2mv/1u7G/rPW2pUt/4/OgAAE4kVg27Zt1oYGDx7saWM7d+6U/fv3y7BhwzzNd5uk6x4+fFg6d+7seW3VO3RkWzsoH/PaYI4PR0LAUgHGCX5VVZXjTXuGgQo9v/3tb2Xjxo1WJpPTiKKAZe/v5UXAsmdwFUrA8nLuELC8UGJOHAk8W7dH7t20NY5bY08eCSze9BPpuXmFx9lMixqB68+7WTY05NjkOWqbxN82BK6t6ivfOvIgVCDQSqDDoFukQ3X7C5lABAEIRJ+AikirV6+WXr16SU1NTdYNHTx4UFasWCGHDh2SWbNmZZ3vNGHdunVWf+ujR4+2vty1a1fRSqwRI0Y42lQ/X3zxxdZnOnXqZM11mq8+Llu2zOrH7WVPvjZRgIciIWD5ET60v9Tll1/eeluglv4NGjRIhg8fbolhequglt8hYLWcqkwllZlet5dAZjuf+mZzKufM9hyvQyAOBG58tVbea/gkDlthDzkSoO9VjsAiOB0BK4JBC8Dl+QMbZFTTcwFYwkTkCaRuHex41npKByMfSDYAgfYE7KKQFwFLhaFnnnmmVYfwI2CpWGYyvvT7tgpXKoaZ5BUVpMaMGdPGWSNI6S+NYLVly5bWS9/69evXZr4KXfr6uHHjsmZqhelcxFbAMr2ZtLTtzjvv9Nx0XYMT9hJCu4+Z+koZBnYBsFAZWH5ExjC9EfAFAoUmsKvpsFydupWQkSwCFzdtltlr5khZ475kbTxhu71i6g3y7ie7ErZrtks/LM6AIdBh+K+kQ/+rAQIBCMSMQHoWVDYBS0v39MI3FZvMyFXA0rK+lStXWo9PmjSpTdnghg0bpLa21npt2rRpYhelzGuaNDJ27Fhrjs7V32vZo9oyw4hdPXv2lOnTp0cqarEVsDI1R9cImf5QUczAUv/NDYVODd71dXuZof3WxKAFrGuvvdZ6g6lQaHpd2d8B2nfspptuktNOO02uuOKKjCWfkXrn4CwEfBB45P3tsuj9D308ySNRJHDasXq5b9VViFdRDF6OPtdM+ZbUNX6c41NMjwMB+mHFIYr57aEsJVyVpwQsBgQgEB8CKkTpP3v37rU2ZTKg3AQsFZ1ULDIZUma+PpurgGWyr1TPmDp1ajuoS5cutbKq0rOwnDKqjBiW7rdmiKmv6SJYFCIYewHL3sDcBGTBggWiv9eRScDyIvwYm36FIT9N3HXNJUuWWDcTas3q7373u9ZbBvU1FY2uvPJKq0l9urDk10+35/70pz/JddddZ2FwuolQBbZHH31U3G43jMKbBB8hECQBSgmDpBleW9q0/f6/zqPvVXhDFKhnCFiB4oycsdsGVsqlTb+JnN84HAABSgcDgIgJCISPwPLlyy3xSoWoL33pS9b3ay23cxOwjHikPaeGDh0qlZWVsnbtWmtjuQpYmjGla2t2lVPvKuObPdNK13ErCVy4cGEbv42olZ6VFb4oOHsUWwHLCCe6bXNDnqbKPf300/LBBx+I9sRyu4XQlN6pIqk9s7SpmR4UzTDK9Za+bL2l/ApYui/7Ho2vqqRqwzhVZXWPixYtalM+GbSAle6H8tGURTtrJ5EtKm8Q/IRA0AQoJQyaaDjt3bPzMRm57v5wOodXgRNAwAocaeQMPlL1kQw9wo2zkQtcng6Xj1gqZb2zN3TOcxkehwAEikxAxSD9DmsEJCMOuQlYKjrpqK6ulm7dulnZW34FrExbNc3kdU569pTxUXtjGb+NH/ZsLtU1VCu46KKLLF+jNmIrYKlKevfdd1vZP/ahmUDf/e53rUZlEye2XHNrz7TS/zbZTeY5FX1UGAqbgKX+qW+PPfaYJcqZoW82Fe1uvPFGz72/sglt2V5XZvfff38bP9QfFbTuuuuuNhliUXuT4C8Egibwyy3b5MntdUGbxV5ICNx24AU5//k7Q+INbhSDwORzr5SDR//Z76IYa7JGuAhoP6wnKp+Vik//Hi7H8KZgBLh1sGBoMQyB0BHIJmClOxykgKUZU7t37xb9mamJuxG3+vbt29rXyvhtyg2NX6eccopMmDAhdJy9OBRaAUsFqE2bNll7yOf2OrudqqqqNj2YtE+Um/3053TeRx99ZKmUo0aNasdWr7h0et3t98aA8eGcc85pZ1NvUtRMpnS/nQJr5uprTrbMM379zLaPdPv5xs3L4WUOBKJMQBu6azYWI14E6HsVr3h63Q0ClldS8Z5HP6x4x7fN7igdTFCw2SoE/lmel62Ju2EVpIBlSgaNbc2m0ooxp+wp09tKE1p0aKaV3Wftn9Xc3GwJXOZ59VWHag5RyMgKrYDFGwUCEIBAnAnUfnxA7nhjY5y3mLi9ad+r+W/+UCq2vZi4vSd9w2eM/3rSEbD/fxCgH1YyjkL56FVSVtlSycGAAATiT6CUGVi6to6jR49aGVj6U3tznXXWWW1uKDRR0HJGk6nVp0+f1hsJzS2FJhtLM7ZeeeWV1hsTtX+XJg5pCWKYBwJWmKODbxCAQKwJUEoYr/DO375QvrDhoXhtit14IoCA5QlTYibRDyveoaZ0MN7xZXcQcCJQSgHL7o9WZ2mWlWZWaZbVjBkzPAdMW/507Nix9Rn9bxXDVLSqqKiw+oOr3XHjxlntlsI6ELDCGhn8ggAEEkGAWwnjEebv731axr/wo3hshl3kROBgxUkyeWT7NgA5GWFyrAj079pTnui6MFZ7YjMtBMoqRkr5mFUiHU8ECQQgkCACYRGwFLm9kfukSZMcs7DSQ5N+Q2Ftba1oRpb9JkJj197wPYwhRsAKY1TwCQIQSAyBoG8l7NN0SE7f39JE+JOOnWRzt0rZd9zxieFZio1OPPqh3PX8bClr3FeK5VmzxAQQsEocgJAuP7H3ILn7s5+H1Dvc8kUgJVqVj3ic0kFf8HgIAtEmUGwBS8Uk7V3l1pNq4cKWvyTxki2lWVvLli2zMrZqalpuTU1v7m6io3a99vkqVUQRsEpFnnUhAAEI/IPA2j31MvetlgaK+YzqA/Uy+uPd7Uy80HuA7OgavWty82FRrGe179WCV+dI57raYi3JOiEjUNe3WmqGnh4yr3AnDATuGfiZfKVpeRhcwYcACHQY8j3p8PnvB2AJExCAQNQIFFPAWrRokVXap72otF9V+lBB6vHHH7d+7SUDa/Xq1VbW1rRp06Rfv37Wc+kZWWYNBKyonUz8hQAEIFAiAipgqZDld5x4pEkm7/pAjvv003YmjnToIH8c8AU52qHcr3mecyGw8L2fSdVbS+CTYAIIWAkOvoet0w/LA6QITNGG7Zp9RelgBIKFixAoAIFiCljmJkG3TCgjSGkj95kzZ2bc7c6dO2XlypWSXhZoGrqfcsopMmHCBMuGEcbIwPJxgB544AGrgRgDAhCAQJII1B85KkcdBCgvDHqn0oKrela6Tn2+7+dk9/FdvZhijkcC9L3yCCrm094dcqZcUTUw5rtke34J0A/LL7kQPaelg2etl7LjTw6RU7gCAQgUk0ChBCzNjDp8+LD06NGjNTtKRadVq1ZZWVh9+/aV0aNHW6/p7zdt2mRlU+lwy9Cyc1mxYoXU19fLlClTWu3r60bYsjeCX7dunWVfm7qPHTu2mHhzWiuUJYQ//vGPEbByCiOTIQCBpBPQP+B69uzpioEywmBPCH2vguUZZWsIWFGOXnF8px9WcTgXapXyEUulrHdL3xgGBCCQTAKFErCWL18ue/fuFXsmlBJWkUrXVBErfXTq1MkSmVTAyjQ2b05Vd6xd2862ecaeydWlSxfLDxW0pk6d6tp7KwzRD6WAdezYMQSsMJwOfIAABIpOYMPeffLTzX/Led2qw40ydv8e1+e0hFCbujPyJ0Dfq/wZxsnChuFT5PrK7nHaEnspAAH6YRUAahFMdhh0i3Sovq8IK7EEBCAQZgJacrdjxw5L2NG+U9mGClB6058O0zjd6RkVkdSu3gZoSvnMPC3p27hxo5VB1dzcLB07drT+svq0007zJDCpAKbPqr9uzeDVxw8//NCy36dPH8+2s+2/kK+HUsAq5IaxDQEIQCDsBPz2w9IeWHoLYfrY3L1S3qjsG/ZtR8a/xZt+Ij03r4iMvzhaWAIIWIXlGxfr3Tp1lYd7rZf+zVvisqXY74O+V7EPMRuEQCgILF261CoVTBewQuFcCJ1AwAphUHAJAhBINoGG1N+CfOf1d+S9hk9yBnHW3joZ0rDfek6bt7/d4yR5v6IHDdxzJun8AH2vAgIZIzMIWDEKZoG3Ut29rzx83IMFXgXzgRCg71UgGDECAQhkJmBKE+03BMIsMwEELE4IBCAAgRAS2NV0WK5e+7pvz05oPkrJoG96zg9e3LRZZq+ZI2WN+wK2jLkoE1gz+mtye5cOUd4CvheRwAV9B8l3j/28iCuylB8C9L3yQ41nIACBXAlo4/TKykoZNmxYro8mdn5oBSytB9W6Ty9jxIgRVt2ol+FUS6ope9maoOnh2r17t7WE1odm6syvvjc2Nsr06dO9uMQcCEAAAo4E1u6pFy0nZJSewGnH6uW+VVchXpU+FKHz4Kmxl8vc8qbQ+YVD4SVAP6zwxkY9o+9VuOODdxCAQLIJhFbAMh35vYRn3LhxnlTLTN38teO+ilhOQtgzzzxjNVfTOToOHDhg/fuMGTPauZet27+X/TAHAhCAgCHgtx8WBIMjoE3b7//rPPpeBYc0VpYQsGIVzqJshn5YRcHsaxH6XvnCxkMQgAAEikYgtAKWik2HDx92BfH2229bQpJmT3nJdNq5c6esWrXKuopSxafTTz/dEr3099p9XwWqrl27WrbsXfrVD82osq9jalU18ys9c0uFN/Xroosu8nQ7QNEizUIQgEAkCWg/rBtfrRUtKWSUhsA9Ox+TkevuL83irBp6AghYoQ9RKB0cXTlAHiifH0rfEutUqu9Vx/GpJvupnwwIQAACEAgngdAKWJlwaTnfpk2bHAUnt+dMFpWTSKXPrFixQnbt2iWnnHJKmxsAjFilQpUKVjpMllW6eKZCmF6x6SRshTP8eAUBCESBgDZzVxGLUXwCtx14Qc5//s7iL8yKkSGw+JxrZN4x+qJFJmAhcvTaqr7yrSM0dQ9LSOh7FZZI4AcEIAABdwKRE7BMRpRuyWvpoM5dsmSJHDp0yFVcMnZV4Jo5c2YrMSNgpa+1cOFC6dWrl9TU1LTO1TV02J/n8EEAAhAIgsCzdXvk3k1bgzCFDY8E6HvlEVTCpyFgJfwA5Ln9+QMbZFTTc3la4fF8CdD3Kl+CPA8BCECgOAQiJ2CZ3lgDBgyQqVOneqakglM20cvMueSSS1rL/5wELC07XLlyZRsBy2SF5SKqeXaeiRCAAARSBFTAUiGLUXgC2vdq/ps/lIptLxZ+MVaINIEHJ18vCw63XPLCgECuBLQf1hOVz0rFp3/P9VHmB0SgrP/VUj78VwFZwwwEIAABCBSSQKQELFOi16lTp5x7TGUTsPR2wscff7ydyKUlgbruqaee2nrzoPHDlBvqs8uWLbN6a9kzsgoZOGxDAALJJHDH6xuldt+BZG6+iLuev32hfGHDQ0VckaWiSgABK6qRC4/f9MMqXSzKKkZK+ZhV9L0qXQhYGQIQgEBOBCIlYJkywPQ+VV52vHTpUqu5utuzRqhSW/YsKiNO6e9ND6wtW7ZIY2OjTJkyRfr16yduZYZe/GIOBCAAgVwIaFP377z+jmhfLEZhCHx/79My/oUfFcY4VmNHYN5Xb5bFh3bEbl9sqLgEbhtYKZc2/aa4iyZ9teNPTolXz0lZ6icDAhCAAASiQSAyApYRmPxkX2ko7M9PmDBBBg8e3BohLQlcs2aN1SNLR3oZoPbHeuWVV1pfVx9UzNJ/TDmhvaRR19JbDXX07NlTRo4cyY2E0Xg/4CUEIkFAbyS88dU3paH5WCT8jZKTE49+KHc9P1vKGmnKHaW4ldJXBKxS0o/X2o9UfSRDj7wWr02FdTepmwbLRzwuZZUTw+ohfkEAAhCAgAOByAhYfntf2fdsbOjvVHDShu0qWu3evVu6dOliTdUsLbc+Vnr7oI5hw4a1mjW3G06bNs3Kxlq9erWo4KW21ebevXut0kLt19WtWzcOIQQgAIFACNR+fEDueGNjILYw0kJA+14teHWOdK7jxkfOhHcCc8+7VZ5q2O79AWZCwIUA/bCKdzQ6pHpedUj1vmJAAAIQgEC0CERCwDJZTop20qRJbbKncsVtBCb7cypmnX322aJiVCYBK30tc3OhKUvM1Nzd3kMrV5+ZDwEIQMCJwNo99TL3rRZhnZE/gYXv/Uyq3mq5TZYBAa8EELC8kmKeFwL0w/JCKb853DiYHz+ehgAEIFBKApEQsMwNf5rJNGPGjEB4mWyqqqqq1swo0+h91qxZntbQjC4VvC666CLLhvHT3mfLNIfv1asXDd49UWUSBCCQCwFuJsyFlvtc+l4FwzGJVm4//1ZZc5AMrCTGvlB7/t7ALjK9htiKwwAAIABJREFU6dFCmU+0XW4cTHT42TwEIBADApEQsFasWCG7du2yMq80A6sQw9wsqKV/M2fOzLqECmBr165tczuhWzN3FcYQsLIiZQIEIOCTgGZhaTYWwx8B+l7548ZTLQQQsDgJhSBAP6zgqXLjYPBMsQgBCECg2AQiIWAtWrRIjh496tqbygs001hdRTBzm6D9uVxFMr0RUYdd7DICltofM2ZMq3kELC8RYg4EIJAPgRtfreVmQh8A6XvlAxqPtCGAgMWBKASB/l17yhNdFxbCdDJtatP2s9Zz42Ayo8+uIQCBGBEIvYBl+kwpc6+lfU7xMbcQaobV9OnT2zRUz/WGQzM/XagyWVn2TDHjv/2WwhidH7YCAQiEhEBDc7N8c+3r3EyYYzwWb/qJ9Ny8IsenmA6BfxK4/rybZUNDy83DDAgESWBi70Fy92c/D9JkMm2peJVq2l7WuyaZ+2fXEIAABGJEIPQClhGFvJb2aWy0Ubv2nlLRyJ4JtXTpUqtnldrq06ePdOrUSerr662bAnWkC1JOcVa7y5Yts24WrKlp/wehZmbpzYZqq6KiQt5+++2cGsPH6GyxFQhAoMgE3mv4RDQTi+GNAH2vvHFiVmYCCFickEISuGfgZ/KVpuWFXCLethGv4h1fdgcBCCSOQOgFLFOWl0sPKW2urqKUvZm6RlbFp5dffll27Gj7N6Vqe9iwYdY/2YZbnyvznGZcaYaWCmU6VCTTGwjtQlq2NXgdAhCAgF8CtR8fkDve2Oj38cQ8d3HTZpm9Zo6UNe5LzJ7ZaGEIXDH1Bnn3k12FMY7VxBPo1qmrzO+9VYYeeS3xLPwA6FB9n+itgwwIQAACEIgHgdALWDt37pT9+/dL586drSbuXoYRkfr27SsTJkxo94gKWR999JH1+x49eki/fv28mLXmqO3Dhw9nFbu8zvO8MBMhAAEIeCTw5PY6+eWWbR5nJ2/aacfq5b5VVyFeJS/0BdlxzZRvSV3jxwWxjVEIKAH6Yfk7BypcqYDFgAAEIACB+BAIvYDlB7Up8yPzyQ89noEABOJA4N5NW+XZuj1x2Eqge9Cm7ff/dR59rwKlmmxjCFjJjn+xdk8/rNxII17lxovZEIAABKJCIJYClva60tI9px5VUQkMfkIAAhDIl8Adr2+U2n0t5cyMFgL37HxMRq67HxwQCIwAAlZgKDGUhQD9sLwdkbL+V0u5Zl6l+l8xIAABCEAgXgRiKWBpBla3bt3iFSl2AwEIQMAHAUSsf0K77cALcv7zd/qgyCMQcCcw+dwr5eDRQyCCQMEJaD+sh3utl/7NWwq+VlQXKKsYKeVjViFeRTWA+A0BCEAgC4FYClhEHQIQgAAE/kkAEUuEvle8IwpFAAGrUGSx60Sguntfefi4B4HjQADximMBAQhAIP4EELDiH2N2CAEIJJxAQ3OzfOf1d+S9hk8SSUL7Xs1/84dSse3FRO6fTReWwBnjv17YBbAOgTQC3+g/QG49Oh8udgLHn5zKvHpOylI/GRCAAAQgEF8CCFjxjS07gwAEINBKIMki1vztC+ULGx7iNECgIAQQsAqCFaNZCNAPywYo1euqfPQqKes2knMDAQhAAAIxJ4CAFfMAsz0IQAAChkASRazv731axr/wIw4BBApC4GDFSTJ55DkFsY1RCGQiQD+sf9BR8Wr4r6Ssdw0HBgIQgAAEEkAAASsBQWaLEIAABOwi1o2v1squpsOxhzLx6Idy1/OzpaxxX+z3ygZLQwABqzTcWbWFwOjKAfJAeYJLCRGveCtAAAIQSBwBBKzEhZwNQwACSSeg4tWNr74pDc3HYotC+14teHWOdK6rje0e2VjpCdT1rZaaoaeX3hE8SCyB2wZWyqVNv0ne/hGvkhdzdgwBCEAgRQABi2MAAQhAIIEE4i5iLXzvZ1L11pIERpYtF5MAAlYxabOWG4H5AxtkVNNzyQGEeJWcWLNTCEAAAmkEELA4EhCAAAQSSkBvJdRywrgN+l7FLaLh3c+7Q86UK6oGhtdBPEsEAe2H9UTls1Lx6d/jv1/Eq/jHmB1CAAIQyEAAAYvjAQEIQCDBBOImYtH3KsGHuQRbR8AqAXSWdCSQiH5YiFecfghAAAKJJ4CAlfgjAAAIQCDpBGo/PiB3vLEx8hjoexX5EEZuAxuGT5HrK7tHzm8cjieBWPfDQryK56FlVxCAAARyJICAlSMwpkMAAhCII4E4iFiLN/1Eem5eEcfwsKeQEkDACmlgEuzWI1UfydAjr8WLAOJVvOLJbiAAAQjkQQABKw94PAoBCEAgTgSiLGLR9ypOJzE6e0HAik6skuKp9sN6psfi+GwX8So+sWQnEIAABAIggIAVAERMQAACEIgLgSiKWBc3bZbZa+ZIWeO+uISBfUSEwJrRX5Pbu3SIiLe4mRQCsemHhXiVlCPLPiEAAQh4JoCA5RkVEyEAAQgkg4A2dv/O6xuloflY6Dd82rF6uW/VVYhXoY9UPB18auzlMre8KZ6bY1eRJvC9gV1ketOj0d0D4lV0Y4fnEIAABApIAAGrgHAxDQEIQCCqBKIgYmnT9vv/Oo++V1E9ZDHwGwErBkGM8RYi2w8L8SrGp5KtQQACEMiPAAJWfvx4GgIQgEBsCTQ0N6cysd4RFbPCOO7Z+ZiMXHd/GF3Dp4QQQMBKSKAjus3+XXvKE10XRst7Fa9GPC5llROj5TfeQgACEIBAUQggYBUFM4tAAAIQiCaBsIpYtx14Qc5//s5oQsXr2BBYfM41Mu8YvddiE9AYbmRi70Fy92c/j8bOjj9Zysc8J2WpnwwIQAACEICAEwEELM4FBCAAAQhkJXBHqidW7b4DWecVYwJ9r4pBmTW8EEDA8kKJOaUmcM/Az+QrTctL7UbG9csqRkqHkUsRr0IdJZyDAAQgUHoCCFiljwEeQAACEIgEgblvbZa1e+pL6qv2vZr/5g+lYtuLJfWDxSGgBB6cfL0sOLwbGBAINYFunbrK/N5bZeiR10Lpp4pX5WNWiaTKBxkQgAAEIACBTAQQsDgfEIAABCDgmcC9m7bKs3V7PM8PeuL87QvlCxseCtos9iDgiwACli9sPFQCAmHth6W9rrTnFeJVCQ4FS0IAAhCIIAEErAgGDZchAAEIlJLAL7dskye31xXdhe/vfVrGv/Cjoq/LghBwIzDvqzfL4kM7AASBSBAIWz+ssv5XS3n1fYhXkTg9OAkBCEAgHAQQsMIRB7yAAAQgECkCj7y/XRa9/2HRfJ549EO56/nZUtZIw+yiQWehrAQQsLIiYkLICISlH1aHQbdIh89/D/EqZOcDdyAAAQiEnQACVtgjhH8QgAAEQkpASwm1pLDQQ/teLXh1jnSuqy30UtiHQE4E5p53qzzVsD2nZ5gMgVIS0H5YD/daL/2bt5TMjQ5DvpcSr75fsvVZGAIQgAAEoksAASu6scNzCEAAAiUnUPvxAbnjjY0F9WPhez+TqreWFHQNjEPADwEELD/UeKbUBKq795WHj3uw+G6kmrR3SJUMdkiVDjIgAAEIQAACfgggYPmhxjMQgAAEINBK4L2GT+Q7r2+UhuZjgVOh71XgSDEYIIHbz79V1hwkAytApJgqEoFv9B8gtx6dX6TVUsukxKvy4b+Sst41xVuTlSAAAQhAIHYEELBiF1I2BAEIQKD4BBqam1Mi1juiYlZQg75XQZHETqEIIGAViix2i0GgWP2wyipGSoeRS6Xs+JOLsS3WgAAEIACBGBNAwIpxcNkaBCAAgWITmPvWZlm7pz7vZel7lTdCDBSBAAJWESCzRMEIFKMfVlnlRCkf8TjN2gsWRQxDAAIQSBYBBKxkxZvdQgACECg4gSBuKFy86SfSc/OKgvvKAhDIh8D1590sGxp25GOCZyFQUgKjKwfIA+WFKSXkpsGShpbFIQABCMSSAAJWLMPKpiAAAQiUlkA+zd3pe1Xa2LG6dwIIWN5ZMTO8BG4bWCmXNv0mOAe1WfvnUzcNDrolOJtYggAEIAABCKQIIGBxDCAAAQhAoCAEtB/W3NrNsqvpsGf7Fzdtltlr5khZ4z7PzzARAqUicMXUG+TdT3aVannWhUBgBOYPbJBRTc/lb49m7fkzxAIEIAABCLgSQMDicEAAAhCAQMEIaHN3FbFq9x3IusZpx+rlvlVXIV5lJcWEsBComfItqWv8OCzu4AcEfBPQflhPVD4rFZ/+3bcNq1m73jTYbaRvGzwIAQhAAAIQyEQAAYvzAQEIQAACBSfwyy3b5Mntda7raNP2+/86j75XBY8ECwRJAAErSJrYKjWBfPph0ay91NFjfQhAAALJIICAlYw4s0sIQAACJSfwbN0euXfTVkc/7tn5mIxcd3/JfcQBCORCAAErF1rMjQKBnPthmX5X/a/mpsEoBBgfIQABCEScAAJWxAOI+xCAAASiRED7Yn3n9Y3S0Hys1e3bDrwg5z9/Z5S2ga8QsAhMPvdKOXj0EDQgECsCj1R9JEOPvJZ9T/S7ys6IGRCAAAQgECgBBKxAcWIMAhCAAASyEdC+WN95/R1RMYu+V9lo8XqYCSBghTk6+OaXgPbDeqbH4oyPa8mg1e/q+JP9LsNzEIAABCAAgZwJIGDljIwHIAABCEAgCALaF+vKP14tFdteDMIcNiBQdAJnjP960ddkQQgUg8DE3oPk7s9+7rhUh0G3SIfPf4+SwWIEgjUgAAEIQKANAQQsDgQEIAABCJSOwJ9/KvLEbaVbn5UhkAcBBKw84PFo6Al8b2AXmd706D/91H5X1fdJB+13xYAABCAAAQiUgAACVgmgsyQEIAABCNgI7PiLyKJrRPQnAwIRIXCw4iSZPPKciHiLmxDwR8D0wyqrGNlSMthtpD9DPAUBCEAAAhAIgAACVgAQMQEBCEAAAgEQ0EwszchiQCACBBCwIhAkXMybQP+uPeXJAX+T8hGPUzKYN00MQAACEIBAvgQQsPIlyPMQgAAEIBAcgVceFvntrODsYQkCBSJQ17daaoaeXiDrmIVA6Ql063SCfPv0S+Wy6gtK7wweQAACEIAABFIEELA4BhCAAAQgEC4C9dtEFqSaY1NSGK644E0bAghYHIg4ExjT5zSZM2qWVJ84OM7bZG8QgAAEIBAxAqEVsLZu3SrLly9vxVlTUyNDhw7NinfevHk5P5PVaA4T/ud//kfWr18vAwYMkJkzZ+bwJFMhAAEIQKANAUoKORAhJvDukDPliqqBIfYQ1yCQOwGTdXXhkHNF/50BAQhAAAIQCBOB0ApYKgRddtllrayuu+46+cEPfpCR3RtvvCEXXnhh65zFixfLOecUt8GqCmj33XefjB8/Xn7/+9+HKdb4AgEIQCB6BLb8WeShVDZW477o+Y7HsSaAgBXr8CZyc5ptdV2qZHDigDMTuX82DQEIQAAC4ScQGQHrc5/7nLz88ssZic6dO1cefPDBkgpYZGCF/9DjIQQgEDECKl5pNpb2x2JAICQEELBCEgjcCISAZlxpySBZV4HgxAgEIAABCBSIQCQELBWvPvjgA3nqqadk1KhRrihOPfVUOfHEE625OkqRgVWgOGEWAhCAAARo8M4ZCBGBDcOnyPWV3UPkEa5AIHcCKljNGfVvcuGQSbk/zBMQgAAEIACBIhOIhICl5YOaWZWpjPBPf/qT9bqZawQs/ZmpJ1W2jCntxbV69Wo5ePCgFZovf/nLGcsSs9lTG1rqqDZ1DBs2TC644AIxPb/Se2dls5ftdV0jfQ+TJk3KKAQW+QyyHAQgAAHvBMjG8s6KmQUlgIBVULwYLwIBbdT+gzNvkv4n9CnCaiyRdAL/8R//IY8++qiFIZ8kA/1ec/fdd8tDDz1UcqRRbx0Tdf8zHYAwnZN0P+PMvRhvykgIWJp5pb2tMpURmg9FM9d8OKp4laknVaYDlF6SaALSvXt3uffeey3hKZcDqW+km266Sd5+++02j2m/rG9+85uW+JbeOyvbAc/0+p49e2T+/PltyirNwqeffrr14Z8po60YB5A1IAABCPgi8OeftpQVMiBQIgJrRn9Nbu/SoUSrsywE/BOgUbt/djzpj4B+J9G+xAcOHLAMfOMb37C+n/kZ+pf9Onbs2OHn8UCfyfY9LdDFCmAs6v5nQhKmc5LuZ5y5F+CYtjMZCQFLP6DOPvvsjGWEpnxQ+2SZA6vqvl8ByxwsFc3+/d//Xfr3729lYT355JOycuVKURHrj3/8Y7ubEd0OpH5w602KWt6o4tE111xj2TT+qT39UA9SwLr00kvlpZdesnydM2eOle2le3j44Ydbf++0h2IcPNaAAAQgkDcBzcb67SyR2mV5m8IABHIl8NTYy2VueVOujzEfAiUlQNZVSfEndvElS5ZY30VUuDJZWH/5y1+kd+/eOTMJszCR82ZK/ECchZQwn5M4cy/GkY6MgGWyoZzKCO3lg3pTYRAClhHMnFJcjTD0wx/+UL797W+3iZPbgbQLYsuXL2/zgW0+1NVQUAKWsanilZYZpv8Bce2111pCXD5/A1KMA8oaEIAABLISIBsrKyImBE8AASt4plgsHAGTdXVZdfvqgcKtimUItBA477zzrAoUbQljkgGcvkd54RVmYcKL/2GaE2chJcznJM7ci3G+IyNgafndxIkTHcsIjRizZs0aKyMqSAHL6cNVBaG6ujoZM2aM5wwsI4jpgZ05c2a72BpRLCgBy/xB4faHg+Gpjvj9G5BiHFDWgAAEIOCJANlYnjAxKTgCCFjBscRSYQmQdVVYvljPTEB7/2orGPOd4/nnn7eysZxaw5gv9toaRr/P6fcYrVDR6pUzzjhDFi5c2G4xk2yg321+8YtfyIoVK1pLFfV71Ve/+tV2CQeZPDY+TJs2zbXPlr2fl9pK//6mv/PjTzZhI9vrTmvqPi6++GJfrW+C4Onl/aGJF88++6xVIWTKTPV8jBs3Tm644QbX79ulPCe6L/t51R7TDzzwgJUgosNUXDl9788Wx1x5eGEcpzmREbAUuhFl7LcRamnel770JeuQ/Pd//7cVmyAELHv/K7V9ySWXWA3cs/WMcjuQxicjsqUfogULFlgf0kEJWGY9tamlg07jsssus36dTyPFOL0Z2AsEIBADAnpT4cq5IvXbYrAZthBmAovPuUbmHUuVsTIgEFIC3DAY0sAkzC3zncpe9aGtX1So0Iwse09h8z1Kv3tpxpb+1KFztaXL0qVLLZFDh35n0nHXXXdZPy+//HJrngofgwYNkv3797f2HXYSmNzC4OUv+Y3/Kg6pYJFuX0U7P/5kEzYyva6ihxH8tALni1/8YhsGTlU3bvb8+u/naNvFQI13jx492vjtVE0UhnOie7WLnUZ807NgP3u5cFebfnj44R7lZyIlYBmRx34QTKmcPdMoCAFLhTFtuG4+JE2QM6nB9oNs/yDTjC0jFrk1HDRzghawvBxOBCwvlJgDAQhEioA2eNfSQgYECkQAAatAYDEbCIELh5wrc0bNEhWxGBAoJQEj9ti/b5gv6elZTkYQUH/tbWP0e5lph+JUGmaqcdSuZneZYRdi0sWyTExM0oRT5YxpXaNii85zuizMrz9+BSwV3f71X//VEvDSGeh3zNmzZ1uvpe/HbT2//ud6zuwtb373u9+1SRSxxy69oigs58Tuh2oEenmaSXaxc0+PiRt3vzxy5R71+ZESsIwirkrspk2bLPbp5YP6uyAELPsH3+rVq63srvTbA50+1JwOpD11ttgClr5hsg1tLq+llwwIQAACsSKw4y8ii65JXVWU+smAQMAEHpx8vSw4vDtgq5iDQH4Eqk8cLNedfqlMHHBmfoZ4GgIBEDBfyNPLBe3fjezVKXZBwO07k5OAZf/up7cd2odmgD399NNWBpdTOZfTNo3fTmWERnxTUUUvx3ISsPz641fAchMEzd7c4pCtcsgpycEPT7ejpOs/9thj1uVm6X2l9Rmn7D39fVjOid0Pe4WYX+5+eQTwVo2UiUgJWErW3gTwzDPPtMoH07OWghSw7NFU9V/rtn/9619bYpZdSDPzsn0QuJUQmg+WoDOwnN5MkTqhOAsBCEAgXwI0ec+XIM87EEDA4liEiYBp0q6ZV2RdhSkyyfbF9PhNz0Cxf6ezZ1plE3D0OScBy6yjWVG33HKLY7+nXCJhWtToM/Zewfbf63c6vZjLScDy60+2/bu97laSad+z4Wb/buhmz6//uTD2MtfNv2ycinVO7KWMppVR+r5y4Z6NiZd9Z7MRh9cjJ2DZywhVwNI00fRMqFwELJPBZReO9MNJM7w2b97sqAbba6PT/3bA7WBlSkXVg2SU81wFLCf/7X8oOP2BYRfbtD+WcvRzjW0c3gDsAQIQSAgBbfKuZYXaI4sBgQAIzPvqzbL40I4ALGECAvkRoEl7fvx4ujAE7N+XnP4C33ynsycEePmC7iRg2du16G7Upmng7nTplpcdm+9Y9u+Z6ZlZbv769Sfb/rMlSpgeUk77M21x7FlVQfvvhWumOcpNs9r0O/g777zT2tQ91+/HbgKW37i4+Wz4Zfq+bcRAewlrtjib9bzyyJd71J6PnIBlLyPUw6yN89Jv0bMLWPomUGXfqQGcPX3V/sawf+A6ZTCZ2udcMrDsNa16GO2CkZsfepjsa+XynP0PhfSaYrVrfz3dbtQOMf5CAAIQ8EyAJu+eUTExMwEELE5IqQlQLljqCLB+JgL28qpspIxI5OWLvZOApfb1+8x//dd/td4CZ19T+yffeeedOf2FvfkOZi8jTBe1Mvnrx59s+88mYGXjrK97EbAKwdPNN+X8s5/9rF2rHp2v37W1d1dQAlbQ+8pFwLKLXJni7IeHl7jHaU7kBCyFb5RM/Xen2uT0umOTVmnSSrt16ybr16+3RJwTTzxRPvjgg3ZvDFNzq28crcnVGwh1qCKsh86pSZ6+nulAGr+1DlzrsPv379/qh7ky1OmWDD/+qy8m68u+BxX0tAzy0UcftfaTnr0Wp8PNXiAAAQi4EqCskMORJ4G5590qTzVsz9MKj0MgdwKUC+bOjCeKT+Dss8+2vmN5Geb7TzYBR225CVj2dVQE0O962vvK+JDLTYTGlvkOpskSOrR1jT0pwou/+pxXf7LZyyZgpSd1ZGOfbT3zvFf/s62X/rpJ8NDf6/f0cePGSVVVlWiFkLJ/5JFHHEs0vfhdjHOSi4DlRTj0yyNX7lGfH0kByx5cJwEmXcCy32JgD5iKXxdffLGVoZX+oaZlhHotq2Z4OQ23VMFMbyg3m+YNq6mFTh+ufvxXn3W9u+++u1Wssu9DP3y1+aDXZoZRP+j4DwEIQKAdAcoKORR5EEDAygMej/omoM3Z/2PUv0n/E/r4tsGDECg0AZO9pOtkElXs3+m06kUvznLqKWX314swYZ9vqk70d26N4d14mBYv+v1Oh7au0Wwu9VGHFyEl3XYmf7LZMwkW6d8XvfTActpjtvWcnsmHZ7o943f6LYNmnpt/Xvwuxjkxfjgl1Jg95NIDyy+PQr+fw2Y/tAKWlvFpYzzzYWEHp8KMKrI6rrrqqnbpoOZDxn67nj7z6quvWhlUOiZNmmRdc2nW0cPlJObo6xs2bGj9wNN5kydPdk1B1XRRVfzd7OnaKkjpHM2GUoX5ggsuyPoB6Nd/XS99D/S9CtvbEH8gAIGSEtBbClfOFaldVlI3WDxaBG4//1ZZc5AMrGhFLbreap+rOaNmiZYNMiAQdgKm1C7TF3uzB/OlXYUh/f6Uq4Cl36v+8z//U956663WW+rtfDL1Ls7G0bR50X3o0MSGbL2M8vHHiEOa3ODUFNxktaULWG69lM3+DAO1+8ADD7TePu8kBOXjfzae6a9nuq1R57rt14+AVYh92ctknfq8BXn7YyYeuXKP+vzQClhRB5ur/17eiLnaZD4EIAABCORAQAUsbfRevy2Hh5iaVAIIWEmNfHH3TblgcXmzWv4E7Df12cUeN8v2ti0qYrlVpJjnjehhFwyM0OHU6yqbuJNtx/ZSSG0D8/LLL7c+4vb9za8/drHNXmWUXlWTLmDZ+ymnM1CbN910k9VjymsvKb/+Z2OZ/rpdvDRZbTpHfdYqIlMJ5dVvu/1inBO7gKXi4KJFi1qTXDSpZfbs2VbbofT3gdu58csjV+5Rn4+AFZIIImCFJBC4AQEIQID+WJwBDwQQsDxAYopvAghXvtHxYIkJON0umMklu2ijApFTb2L786bHr84dNGiQ1fJFq1ouu+wya5q2SfniF79o/btmZamAoL9zutTKCyq7SKFtZ37wgx9kFbDst93l6o8R3HQRc6ug2Yeu7ybw2csxzZr79+9vbY6eLrCofbfvn/n4b3o+Z7qZzwC0szXxND7rHqZPn261wknPSPPyvbkY58T4YZrN675UbLNzt5ecpu/bTZjTebnw0Pn2mNn7bZk1833dy3ulWHMQsIpFOss6Xt6IIXEVNyAAAQgkg8BvZ4norYUMCDgQuP68m2VDww7YQCBQAipcfaP6Arls2AWi/86AQNQImOyddLEn0z7sF3QZEeD3v/+94yOabaQ3CmpGkQ7TP0l/rxkwa9eubW3criLA+eefLzfeeGNONxDaF850O32m72/5+KN2tYTQ7FFLGDWLygh1bg3p1ddf/OIXbRio+KNijlvbHbeSTb/+5yJgKWcV3n7961+37lVjps3cb7jhBunRo4fVOF+HPePOy/fmYpwTux8qpGp5pskaM722tVVQ+sjkvx8eaj9fgSrb82H6HELACkk0vLwRQ+IqbkAAAhBIDgEtJ9T+WBESsnZWDJO61D8NnU+S/gc3y9D6l5ITryLuFAGriLATsJSKVRMHniHXnXYpDdoTEG+2CIE4E1ARa+zYsVbT+zgPvr+XJroIWKXh3m5VL83fQ+IqbkAAAhBIHgFt9K6lhSEXst7oVyN/6X9Rm/j0bNwu//K3n0vFkb8nL24F3PEVU2+Qdz/ZVcAVMJ0UAjRoT0qk2ScE4k/AZPI4lbEDkKjAAAAUZ0lEQVTFbfcIWKWJKAJWabizKgQgAAEIRJFAiIWsD3qMkuc+/78dqX5u/xuWiMUIjkDNlG9JXePHwRnEUuIIIFwlLuRsGAKxJ6A3UA4fPjz22VcaSASs0hznUApYf/jDH6yGewwIQAACEIBAKAk07hf5+9bUjYUfhMa9Tz93pnzWvZ+rP1fU3izHHTsUGn+j7ggCVnEj2PmzTtLtsy7y9w7R//9DFa6+nSoV1J8MCEAAAhCIJgEErNLELZQC1o9//GMErNKcB1aFAAQgAIGIEhgyZIgcf/zxrt7/r43/hzLCAGOLgBUgzAymVLg64+gpMuzYQNF/1/F++S558biNcrCssThOBLQKGVcBgcQMBCAAgRAQQMAqTRBCKWDp9alkYJXmQLAqBCAAAQj4IFC3UWTL6pZ/SjQ+qPoX2XXSGY6ra+aVZmAxgiMw+dwr5eBRMtqCI+psacKR4TKieUi7F1W8eqTL84VePhD7CFeBYMQIBCAAAQhAQEIpYBEXCEAAAhCAQCQJlLBH1pHyrvLbEf/XEduX6pbJqJ3LI4k0rE4jYBU+MloyeFXjZNeFXv90i2z+dHvhHfGxQteOx8vAbv1kxtDzZOAJfX1Y4BEIQAACEIBA6Qh0795d+vYN359fCFilOxOsDAEIQAACcSVQv01k5dyi31pY32WQ1ci94biTLLKaeTWqbrkMrX+J/lcBn7Uzxn89YIuYSydQdayXfO3wWFcw9fX1smsXN0FyciAAAQhAAAJBE1AB67vf/W7QZvO2h4CVN0IMQAACEIAABDIQ+PNPRZ64raiI9EZCFa96Nm5HuCoQeQSsAoG1mT3p0+5yadNXXBeqa9gt7+//sPCOeFihvKxc+nU9SU7qUimdy4/z8ARTIAABCEAAAuEloALWzJkzQ+dgJASsbdu2yc6dO6W5uVk6duwogwcPln793G9aykbZjz195sMPW/4naeDAgZYPbqO2ttbq4TVhwoRsrvA6BCAAAQgkhYAKWfqPZmcxIk3gYMVJMnnkOZHeQxSc16btKmBpKWH6OFx2VFYet0E+Kt9b0q30P6G3XFZ9oVw45Fzp1umEkvrC4hCAAAQgAIG4Ewi1gHXw4EFZvXq17N3b/n9OVED68pe/LN26dfMcI7/2NmzYICpK2YeuP2nSpHZrq9C2cuVKGTBggEydOtWzb0yEAAQgAIGEEKhdlhKy7hfZuiYhG47fNhGwihdTtzLC2o7vp24ifKd4jqStpI3ZL6u+QEanfiJclSwMLAwBCEAAAgkjEFoBS8WmZ555xspk6tSpk5Xx1Lt3b2loaBDNhtLf9+rVS2pqajyFzK89I0hpCp0RpF544QWr58K4ceNk2LBhbdZXn3fs2CHTpk3LK0vM06aYBAEIQAAC0SVQwobv0YUWDs/r+lZLzdDTw+FMArzQTKwRzYNFxay9HQ7I38p3lSTzSoWqiQPPsDKuqk8cnADybBECEIAABCAQLgKhFbBefPFF2bJliyVeaSmevWTPLkaNGDFCxowZk5WqX3vr1q2TTZs2iX2dzZs3y9q1a9tlWamwphljp5xyCuWDWSPCBAhAAAIQaCVAeWGkDgMCVqTClbezlAnmjRADEIAABCAAgUAIhFbAWrp0qZVl5SYGaUmflvZpZtSMGTOywvBrzwhf9mwrFdAef/zxdhlgy5cvt3y+6KKLciptzOo8EyAAAQhAIBkEtLzwrT8U/fbCZMANbpfvDjlTrqgaGJxBLIWSgJYJThxwJv2tQhkdnIIABCBQHAL6HV9bGs2aNSvjglq5pRrF7t275ejRo1YiTs+ePWX48OEZ+2dnMqpahFZ+qcago2vXrlYSzciRIx31BtUpTLWYzu/bt6+MHj3atTJMNRLtMx7GZu1uXEIrYC1cuNDy2alMz2zGzMl2mHS+X3teBSyTlXXqqafK2LHuVz4X523GKhCAAAQgEGkCWl5o9cpKNX1v3BfprcTReQSsOEa1ZU9aJviNVG+rcweeSZlgfMPMziAAAQh4ImDaA+nkTJqDVmKpbmCEK02yaWxslEOHDlnraMWYVnR5HfaKM31GWyfpML3BTXuj9H7gJmnHVK9payMdTgk2ps+314o2r74Xel4sBKxMIpcBmIuAZbeXqYTQ3sh9yZIl1lJRUi8LfbiwDwEIQAACARAgKysAiMGaQMAKlmepraloVV05WOaMmiVaLkhT9lJHhPUhAAEIlJZAeiaTepNJwDLCkWZHnX322a3ZUdpeSMUtzcbKpUprxYoVVuaVClXjx49vzaDSLK81a9ZYwlh6pZqpULNrFEakckqyUf2iY8eOnqrZShuNtquHVsBSoBoYN0XQBEi340XA8mvPSxP3qKqXYTqI+AIBCEAAAh4IaEbWKw+LaIYWo2QENgyfItdXdi/Z+iwcDAFKBIPhiBUIQAACcSKg3+21B7ZmU9mHm4BldAkt75s+fXq70j5Tgui1Usv01XYTvdxaKTlVjhlb6ZffOc2NSgxDK2AZqNkOglcBKx97RqCyB9UonqrOLlu2zFJHzY2IKnpt3brVmq43J6bfVBiVw4GfEIAABCAQUgJb/pzqlZUqMVQxixLDogcJAavoyANbULOrLhxybuqfSZQIBkYVQxCAAATiQcBoBrob7R81cOBAq++2DjcBy5QZ2jOf7DSMluC1d7fJ2nKz50baTZTSSjS7gOWkX0QpeqEVsBSsps5pFpaKWEOHDpWKigppaGiw0vC0plRVSX3dSwZWvvbsopQeZFNXmn5QnMQuTSWcOnVqlM4FvkIAAhCAQFQIUGJY9EitGf01ub1Lh6Kvy4L+CJgSwQsHnysTU72tKBH0x5GnIAABCMSdgH63V33h5JNPtpJQTJ/rTAKWybByqxwzWVCZbNi5GnteNA77c5kysFSM0+wwHUYgmzZtmmtz9zDHObQClkJT0eill15q7bpvQKqgddZZZ1ld/rWRmdfgBm3PqJd6u4AeCPPfKqxNnDjROhBGkY1ac7QwH1p8gwAEIAABFwKIWUU5Gk+NvVzmljcVZS0W8UcA0cofN56CAAQgAIF/EvAiYOXSa9uLaGTsXXLJJfLRRx/Je++9Z/XD0qFZXCpGTZgwoV2YvPTAMu2RopxgE2oBy0RFD86ePXtag2Y6+NuDm96BP9MbLyh7RpwyB9FkX9kbqplDYlc9+VCAAAQgAAEIFJwAYlbBECNgFQxtXoYRrfLCx8MQgAAEIJBGIGgBy0vijdE4VPNQUUqTY1S40p5cBw4csDxM72ll3Ha6hVCfN725tMKtvr5epkyZEsnsK91nJAQsp3eSvbnZlVdemfebLVd7Rpiy16aatL30azLT607zdhYDEIAABCAAgVwIIGblQivrXASsrIiKNgHRqmioWQgCEIBA4giUUsBS2Om3Gqo/r732miVmpd9CqPO1Iuzll1+WHTt2WLHSJJrRo0dbYpXZi72Xt32uimIqmplWSWENdmgFLJMlZe83ZYdoaje9pr8FbU9rU1UBtV+HiYAV1mOOXxCAAAQg0ErAiFn6kwbwvg7G4nOukXnH9vl6lofyJ6Ci1eg+p8m5A86gp1X+OLEAAQhAAAIuBEopYLllWZmqL82syiWRJ12/ML22VE/RFk2a0KMj7NlZoRWw1q1bZ11f6RQ4eyO0SZMmeVIJg7SXrl6a827qTikh5DMQAhCAAAQiQUBvM9y6RsT8jITTpXcSAav4MRiTEqxG906JVqkm7P1P6E0j9uKHgBUhAAEIJI6AFwFr0aJFVkZUpvJAUxaYSw+sU089VcaOHevI3EvfLfuDRqcwfbmNnmJPBnLqoRXGgIdWwDIN0fUwmCssO3fubPXCUuD6+0xXVeothb1797ZuD9CRj730wGltaXNzc2stqXndrGFXLmniHsZjj08QgAAEIOBI4JWHU4JWStTSnwxXAg9Ovl4WHN4NoQISIMuqgHAxDQEIQAACngh4EbBMJlN6GyGzQK63EOYiiHnpqaV+LFmyxHJn5syZ1k9TOZYukkWh9VFoBSwFq8F+5ZVXrKss7UPT5VS8cuq+r/PMIUqvC/Vrz762Sdlzu1VQX9fMMRXYzPBa5ujpXcQkCEAAAhCAQDEIaInhjr+QneXAGgEr+ANoelmRZRU8WyxCAAIQgIA/Al4ELNPaKFNyjWY3aSP2GTNmZHVEG63rrYNOPa7MwyYDy0s1mqlEs4tdRsBKF8AQsLKGx9sEDbjpuN+lSxeprq6WTLcOqoi0detWq+mZ2xWTudhLF7A0u8tNPNO52uBdxTLN0nLr4eVt58yCAAQgAAEIhIQAglZrIOZ99WZZfKilQSrDHwEjWFWfOFgmDjhTqisHUxboDyVPQQACEIBAgQh4EbBM6Z32kTK3/dndMck1mUoC0/UGtelmzyTU6Osmo8pt+6ZCTMWzmpqa1mlG1CIDq0AHx49ZTZM7+eSTXetG/djkGQhAAAIQgAAE/kEgwYIWAlbu7wJ7hpX2s0Kwyp0hT0AAAhCAQHEJeBGw1CNtMaQJMum3BprsLK0gs1/+lm0XqmVoFZq2UvrKV77Smrxjv4XQrSLMbtst08qUNap9Fd100AMrW1QK+Lqm3dXX1+d0SAroDqYhAAEIQAAC8SdgF7R2vBnrGw7nnnerPNWwPf4xzWOHlATmAY9HIQABCEAgFAS8ClgqCKlYpG2EVKzSjCet2jKtkNz6Y3ltfaQX26ltU0XmpUWRVoWtXLnSEtWmTp3ajie3EIbiiLU4oQetqqoqY5lhiNzFFQhAAAIQgED8CDTuS/XPSt1wGMM+WghYbY+rvRxQs6v6n9BHtDSQAQEIQAACEIgyAa8Clu5RBSPNYtq9e3erkNWzZ08ZPny41b/babgJWDpXy//efPNN2bFjR6sQpkKWClIqiGUb5jI5t5sP1f769est++bivEy+ZluvWK+Huol7sSCwDgQgAAEIQAACRSBQv61F1LJ+/jl142Hq3yM4bj//VllzMJkZWHaxSkWq6sohiFURPMO4DAEIQAAC4SCgIpYKXZl6bIfD03B4gYAVjjjgBQQgAAEIQCCZBFTM+jBVcqg/rX9P3XwYcmErCQKWClX9T+ht9arq37WPaGZVt+NafqevMSAAAQhAAAIQyI+AyfBKvw0wP6vxfhoBK97xZXcQgAAEIACBaBKwC1tahrhXBa7/1yJylXjEScCyZ1SZ0r+qlEil/86AAAQgAAEIQKBwBLR3t/bLIvvKO2MELO+smAkBCEAAAhCAQBgIGHFL+2yZzK0iClzXn3ezbGjYEQYSGX1QcariuK5WxpQKUkaY0tI/sqlCHz4chAAEIAABCEAgjQACFkcCAhCAAAQgAIF4EbALXCpyGaFLRS4deWZylVrAShemutlEqm6dulp9qfRnRarkj3K/eB1tdgMBCEAAAhBIMgEErCRHn71DAAIQgAAEkk5AxS4Vthr3t5Awgpf+TP/vQy2/m/vFSfLukQNtyB08+oknkkZQ0gyoin/0klIBSod5TX+vr+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/D12dIDGxdMP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51520" y="1734862"/>
            <a:ext cx="8277567" cy="2406210"/>
            <a:chOff x="433235" y="1881330"/>
            <a:chExt cx="8277567" cy="2406210"/>
          </a:xfrm>
        </p:grpSpPr>
        <p:sp>
          <p:nvSpPr>
            <p:cNvPr id="12" name="Freeform 5"/>
            <p:cNvSpPr/>
            <p:nvPr/>
          </p:nvSpPr>
          <p:spPr bwMode="auto">
            <a:xfrm>
              <a:off x="732970" y="1959991"/>
              <a:ext cx="990508" cy="1440738"/>
            </a:xfrm>
            <a:custGeom>
              <a:avLst/>
              <a:gdLst/>
              <a:ahLst/>
              <a:cxnLst/>
              <a:rect l="l" t="t" r="r" b="b"/>
              <a:pathLst>
                <a:path w="1981016" h="2881477" extrusionOk="0">
                  <a:moveTo>
                    <a:pt x="0" y="0"/>
                  </a:moveTo>
                  <a:lnTo>
                    <a:pt x="1981016" y="0"/>
                  </a:lnTo>
                  <a:lnTo>
                    <a:pt x="1981016" y="2881477"/>
                  </a:lnTo>
                  <a:lnTo>
                    <a:pt x="0" y="288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2458786" y="1959991"/>
              <a:ext cx="1789738" cy="1440738"/>
            </a:xfrm>
            <a:custGeom>
              <a:avLst/>
              <a:gdLst/>
              <a:ahLst/>
              <a:cxnLst/>
              <a:rect l="l" t="t" r="r" b="b"/>
              <a:pathLst>
                <a:path w="3579475" h="2881477" extrusionOk="0">
                  <a:moveTo>
                    <a:pt x="0" y="0"/>
                  </a:moveTo>
                  <a:lnTo>
                    <a:pt x="3579475" y="0"/>
                  </a:lnTo>
                  <a:lnTo>
                    <a:pt x="3579475" y="2881477"/>
                  </a:lnTo>
                  <a:lnTo>
                    <a:pt x="0" y="288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14" name="TextBox 8"/>
            <p:cNvSpPr txBox="1"/>
            <p:nvPr/>
          </p:nvSpPr>
          <p:spPr bwMode="auto">
            <a:xfrm>
              <a:off x="433235" y="3656887"/>
              <a:ext cx="1590962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Rendre</a:t>
              </a:r>
              <a:r>
                <a:rPr lang="en-US" sz="1000" b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 la culture accessible à tous</a:t>
              </a:r>
              <a:endParaRPr sz="900"/>
            </a:p>
          </p:txBody>
        </p:sp>
        <p:sp>
          <p:nvSpPr>
            <p:cNvPr id="15" name="TextBox 9"/>
            <p:cNvSpPr txBox="1"/>
            <p:nvPr/>
          </p:nvSpPr>
          <p:spPr bwMode="auto">
            <a:xfrm>
              <a:off x="2558173" y="3656887"/>
              <a:ext cx="1590962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 dirty="0" err="1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Créer</a:t>
              </a:r>
              <a:r>
                <a:rPr lang="en-US" sz="1000" dirty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 des</a:t>
              </a:r>
              <a:r>
                <a:rPr lang="en-US" sz="1000" b="1" dirty="0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 </a:t>
              </a:r>
              <a:r>
                <a:rPr lang="en-US" sz="1000" b="1" dirty="0" err="1" smtClean="0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événements</a:t>
              </a:r>
              <a:r>
                <a:rPr lang="en-US" sz="1000" b="1" dirty="0" smtClean="0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 </a:t>
              </a:r>
              <a:r>
                <a:rPr lang="en-US" sz="1000" b="1" dirty="0" err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culturels</a:t>
              </a:r>
              <a:r>
                <a:rPr lang="en-US" sz="1000" dirty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dans</a:t>
              </a:r>
              <a:r>
                <a:rPr lang="en-US" sz="1000" dirty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le </a:t>
              </a:r>
              <a:r>
                <a:rPr lang="en-US" sz="1000" dirty="0" err="1" smtClean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lycée</a:t>
              </a:r>
              <a:endParaRPr lang="en-US" sz="1000" dirty="0" smtClean="0">
                <a:solidFill>
                  <a:srgbClr val="000000"/>
                </a:solidFill>
                <a:latin typeface="Marianne"/>
                <a:ea typeface="Marianne"/>
                <a:cs typeface="Marianne"/>
              </a:endParaRPr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et </a:t>
              </a:r>
              <a:r>
                <a:rPr lang="en-US" sz="1000" b="1" dirty="0" err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valoriser</a:t>
              </a:r>
              <a:r>
                <a:rPr lang="en-US" sz="1000" b="1" dirty="0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 les talents </a:t>
              </a:r>
              <a:endParaRPr sz="900" dirty="0"/>
            </a:p>
          </p:txBody>
        </p:sp>
        <p:grpSp>
          <p:nvGrpSpPr>
            <p:cNvPr id="16" name="Group 10"/>
            <p:cNvGrpSpPr/>
            <p:nvPr/>
          </p:nvGrpSpPr>
          <p:grpSpPr bwMode="auto">
            <a:xfrm>
              <a:off x="7119804" y="1959991"/>
              <a:ext cx="1590998" cy="2240267"/>
              <a:chOff x="0" y="0"/>
              <a:chExt cx="3181995" cy="4480534"/>
            </a:xfrm>
          </p:grpSpPr>
          <p:sp>
            <p:nvSpPr>
              <p:cNvPr id="20" name="Freeform 11"/>
              <p:cNvSpPr/>
              <p:nvPr/>
            </p:nvSpPr>
            <p:spPr bwMode="auto">
              <a:xfrm>
                <a:off x="101826" y="0"/>
                <a:ext cx="2978271" cy="2881477"/>
              </a:xfrm>
              <a:custGeom>
                <a:avLst/>
                <a:gdLst/>
                <a:ahLst/>
                <a:cxnLst/>
                <a:rect l="l" t="t" r="r" b="b"/>
                <a:pathLst>
                  <a:path w="3971028" h="3841970" extrusionOk="0">
                    <a:moveTo>
                      <a:pt x="0" y="0"/>
                    </a:moveTo>
                    <a:lnTo>
                      <a:pt x="3971028" y="0"/>
                    </a:lnTo>
                    <a:lnTo>
                      <a:pt x="3971028" y="3841970"/>
                    </a:lnTo>
                    <a:lnTo>
                      <a:pt x="0" y="38419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/>
              </a:blipFill>
            </p:spPr>
            <p:txBody>
              <a:bodyPr/>
              <a:lstStyle/>
              <a:p>
                <a:pPr>
                  <a:defRPr/>
                </a:pPr>
                <a:endParaRPr lang="fr-FR" sz="900"/>
              </a:p>
            </p:txBody>
          </p:sp>
          <p:sp>
            <p:nvSpPr>
              <p:cNvPr id="21" name="TextBox 12"/>
              <p:cNvSpPr txBox="1"/>
              <p:nvPr/>
            </p:nvSpPr>
            <p:spPr bwMode="auto">
              <a:xfrm>
                <a:off x="0" y="3403316"/>
                <a:ext cx="3181995" cy="1077218"/>
              </a:xfrm>
              <a:prstGeom prst="rect">
                <a:avLst/>
              </a:prstGeom>
              <a:grpFill/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00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Diffuser</a:t>
                </a:r>
                <a:br>
                  <a:rPr lang="en-US" sz="100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</a:br>
                <a:r>
                  <a:rPr lang="en-US" sz="100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la </a:t>
                </a:r>
                <a:r>
                  <a:rPr lang="en-US" sz="1000" b="1">
                    <a:solidFill>
                      <a:srgbClr val="000000"/>
                    </a:solidFill>
                    <a:latin typeface="Marianne Bold"/>
                    <a:ea typeface="Marianne Bold"/>
                    <a:cs typeface="Marianne Bold"/>
                  </a:rPr>
                  <a:t>programmation culturelle </a:t>
                </a:r>
                <a:r>
                  <a:rPr lang="en-US" sz="100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locale</a:t>
                </a:r>
                <a:endParaRPr sz="900"/>
              </a:p>
            </p:txBody>
          </p:sp>
        </p:grpSp>
        <p:grpSp>
          <p:nvGrpSpPr>
            <p:cNvPr id="17" name="Group 13"/>
            <p:cNvGrpSpPr/>
            <p:nvPr/>
          </p:nvGrpSpPr>
          <p:grpSpPr bwMode="auto">
            <a:xfrm>
              <a:off x="4681910" y="1881330"/>
              <a:ext cx="2004506" cy="2406210"/>
              <a:chOff x="0" y="0"/>
              <a:chExt cx="4009011" cy="4812420"/>
            </a:xfrm>
          </p:grpSpPr>
          <p:sp>
            <p:nvSpPr>
              <p:cNvPr id="18" name="Freeform 14"/>
              <p:cNvSpPr/>
              <p:nvPr/>
            </p:nvSpPr>
            <p:spPr bwMode="auto">
              <a:xfrm>
                <a:off x="0" y="0"/>
                <a:ext cx="4009011" cy="2881477"/>
              </a:xfrm>
              <a:custGeom>
                <a:avLst/>
                <a:gdLst/>
                <a:ahLst/>
                <a:cxnLst/>
                <a:rect l="l" t="t" r="r" b="b"/>
                <a:pathLst>
                  <a:path w="5345349" h="3841970" extrusionOk="0">
                    <a:moveTo>
                      <a:pt x="0" y="0"/>
                    </a:moveTo>
                    <a:lnTo>
                      <a:pt x="5345349" y="0"/>
                    </a:lnTo>
                    <a:lnTo>
                      <a:pt x="5345349" y="3841970"/>
                    </a:lnTo>
                    <a:lnTo>
                      <a:pt x="0" y="38419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/>
              </a:blipFill>
            </p:spPr>
            <p:txBody>
              <a:bodyPr/>
              <a:lstStyle/>
              <a:p>
                <a:pPr>
                  <a:defRPr/>
                </a:pPr>
                <a:endParaRPr lang="fr-FR" sz="900"/>
              </a:p>
            </p:txBody>
          </p:sp>
          <p:sp>
            <p:nvSpPr>
              <p:cNvPr id="19" name="TextBox 15"/>
              <p:cNvSpPr txBox="1"/>
              <p:nvPr/>
            </p:nvSpPr>
            <p:spPr bwMode="auto">
              <a:xfrm>
                <a:off x="413544" y="3403316"/>
                <a:ext cx="3182137" cy="1409104"/>
              </a:xfrm>
              <a:prstGeom prst="rect">
                <a:avLst/>
              </a:prstGeom>
              <a:grpFill/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000" dirty="0" err="1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Être</a:t>
                </a:r>
                <a:r>
                  <a:rPr lang="en-US" sz="1000" dirty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 le 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Marianne Bold"/>
                    <a:ea typeface="Marianne Bold"/>
                    <a:cs typeface="Marianne Bold"/>
                  </a:rPr>
                  <a:t>relais</a:t>
                </a:r>
                <a:r>
                  <a:rPr lang="en-US" sz="1000" b="1" dirty="0">
                    <a:solidFill>
                      <a:srgbClr val="000000"/>
                    </a:solidFill>
                    <a:latin typeface="Marianne Bold"/>
                    <a:ea typeface="Marianne Bold"/>
                    <a:cs typeface="Marianne Bold"/>
                  </a:rPr>
                  <a:t> pass Culture</a:t>
                </a:r>
                <a:r>
                  <a:rPr lang="en-US" sz="1000" dirty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 pour 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les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Marianne Bold"/>
                    <a:ea typeface="Marianne Bold"/>
                    <a:cs typeface="Marianne Bold"/>
                  </a:rPr>
                  <a:t> </a:t>
                </a:r>
                <a:r>
                  <a:rPr lang="en-US" sz="1000" b="1" dirty="0" err="1">
                    <a:solidFill>
                      <a:srgbClr val="000000"/>
                    </a:solidFill>
                    <a:latin typeface="Marianne Bold"/>
                    <a:ea typeface="Marianne Bold"/>
                    <a:cs typeface="Marianne Bold"/>
                  </a:rPr>
                  <a:t>camarades</a:t>
                </a:r>
                <a:r>
                  <a:rPr lang="en-US" sz="1000" dirty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/>
                </a:r>
                <a:br>
                  <a:rPr lang="en-US" sz="1000" dirty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</a:br>
                <a:r>
                  <a:rPr lang="en-US" sz="1000" dirty="0" err="1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mais</a:t>
                </a:r>
                <a:r>
                  <a:rPr lang="en-US" sz="1000" dirty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 </a:t>
                </a:r>
                <a:r>
                  <a:rPr lang="en-US" sz="1000" dirty="0" err="1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aussi</a:t>
                </a:r>
                <a:r>
                  <a:rPr lang="en-US" sz="1000" dirty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 pour 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Marianne"/>
                    <a:ea typeface="Marianne"/>
                    <a:cs typeface="Marianne"/>
                  </a:rPr>
                  <a:t>l’</a:t>
                </a:r>
                <a:r>
                  <a:rPr lang="en-US" sz="1000" b="1" dirty="0" err="1" smtClean="0">
                    <a:solidFill>
                      <a:srgbClr val="000000"/>
                    </a:solidFill>
                    <a:latin typeface="Marianne Bold"/>
                    <a:ea typeface="Marianne Bold"/>
                    <a:cs typeface="Marianne Bold"/>
                  </a:rPr>
                  <a:t>établissement</a:t>
                </a:r>
                <a:endParaRPr sz="9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74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 Regular"/>
                <a:cs typeface="Marianne Regular"/>
              </a:rPr>
              <a:pPr/>
              <a:t>5</a:t>
            </a:fld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>
                <a:latin typeface="Marianne Regular"/>
                <a:cs typeface="Marianne Regular"/>
              </a:rPr>
              <a:pPr/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Nos projets pour 2025-2026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Nom du lycée</a:t>
            </a:r>
            <a:endParaRPr lang="fr-FR" dirty="0"/>
          </a:p>
        </p:txBody>
      </p:sp>
      <p:sp>
        <p:nvSpPr>
          <p:cNvPr id="7" name="AutoShape 2" descr="data:image/png;base64,iVBORw0KGgoAAAANSUhEUgAABLAAAALmCAYAAABSJm0fAAAgAElEQVR4Xuy9C5BWxZ3/3XMfhqtcB5E7iiggihcU8EJUBBHWv67GrNldSYwlVuW1TCrqJinjbnY1W2sqmypjJbr6T+KqMfJuUAOItxBFCeLKKwgoconcFRAYGJgZmHmf78F+7KfnnNN9bs9znuf5nqqpgTl9/XSf7j7f8+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+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+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+wAJkAAJkAAJkAAJkAAJkAAJkAAJkAAJkECqCVDASnXzsHAkQAIkQAIkQAIkQAIkQAIkQAIkQAIkQAIUsNgHSIAESIAESIAESIAESIAESIAESIAESIAEUk2AAlaqm4eFIwESIAESIAESIAESIAESIAESIAESIAESSK2A9b3vfS+R1jn55JPFnXfemUjaTDQ5An/5y1/E/Pnzsxlcd9114oILLkguwzyn/LOf/Uzs2LHDyZV9NF74ZBsvT6/U9uzZI8C6tbVVjB8/Xtx88835yZi5BCZQ6uNpYCCMQAIkQAIk0InASy+9JNatW5ddnyJA9+7dnZ9yeZcqtflSron79Okj7r77bvZ6EihKAhSwirLZyq/QpTaB6C1IkSW5Pk22ybFVU5aca2trnYVt3759XTPeuHGjwKJ43rx5+SkYc+lEoNTH07ib/PHHHxfr16/PJouF/ze+8Q3PPh53/mlMD4L1a6+9JoYOHVpSH5MKyRrP5YYNGyj+F7IRmHeWgD7uqWjK6UNrqc2Xan3OPfdcccMNN7DXk0DREaCAVXRNVp4FLrUJhAJW/voxBazkWS9YsEAsW7bMyWjy5Mlizpw5nTKVL7wrV6507v37v/978gVjDq4ESn08jbPZIbj+8pe/zCZpEmjjzDutaUGAfuONNxxry1Kzhi4Ecynqb9myhRbYhWgA5tmJwLPPPivkXO2G5/TTTxdz584tC3KlOF+q4iTH8LLoxiVXydQKWBgwTNef/vQnsXfv3mwwvDg1Njb6RuvSpYuzvYVXcREoxQlEbQGKLMn1R7JNji1SVrcOYlvBD3/4Q9cM9QUxBaxk28Uv9VIfT+Mkqy70IV7ha3U5ryHYd+LsXSfS4hwVP1OmGI3AT37yk5z3q2HDhokzzjhD4B1KXqXkxqPc5kv1wwy3EkZ7Vhi7MARSK2DZ4FAnfYSnimxDrTjDlPqimQvY4uyXLLUQ6gv+V77yFTF9+nQKWCnvGKU+nsaFX7e+mjlzprj00kvjSr4o02Hfib/ZOP/Hz5QpRiOg+iEup+2CbtRKdcxTPyp6Wc5H60WMTQLJEaCAlRxbphwjgVKdQCQiLmBj7CxMKm8E1OfSz/oKBaIFVt6axZhRqY+nRgCWAWzFWcvkSiIY+078zcj5P36mTDEaAVXAKnc/SaU65sF6XlrCc2t8tOeFsfNPgAJW/pkzxxAESnUCoYAVojMwSmoIqC9eftZXFLBS02ROQUp9PE0X7dIqDftO/O1JASt+pkwxGgEKWF/yK+UxT/1IU+5CZbQnhrHzTYACVr6JM79QBEp5AgEQLmBDdQtGKiCB999/Xzz55JPZEmDB63XyIAWsAjaUS9alPp6mi3ZplYZ9J/725PwfP1OmGI0ABazyELDUdRytsKI9M4ydXwJlJ2D94Ac/cE7OwWXa8qI3herUEA4N1WPg1cFemmTCf8bbb78ttm/fnnWGiAEC+8lHjhzp6SvGrwtgsMEPTD937NiRDYq6DBo0SIwYMSKwjw6cKISywiF+U1NTNk049uvXr1+oNIN0YyyIP/jgA4eTzF/W58wzz3SO6A67aIaj/02bNonPPvssxyEl6gZecMabpENetBNOZ9u8eXNOe6EPDB8+3DmxDS/9YRawsn+59QXUD31s4sSJxqPeVbaqrwOkv3Tp0px2kf0X6eoOPP3qOmbMmED9XaYlnx21X6IMYIafCy+80Kmn32XDVg2j+tKTzwaeNXXcQN+RfTNIXwfTNWvWOP0BdZRpquOCTZupeRbq+VW/3PmdSKSOjV6sTF/+5Bjh9hwHGaNs+oJeRn3ro8nXYqHaQ5a72MZTddxQnwmMYRgjp02b5jzr+hzgdgiA2r6yTyHeu+++K3DCGy459nuNHSgDwrvNiXLcHjt2rHHcUfuR11gtxzLUM2iaQcYdhI06F+o+R93yj8tXThLPUBJjLxio/UWdJ9S2lfO8ykzvz17t6TfexNVXw66vbPwkqWFkXdC+q1atyq7J9PWQzgnrQ33sxxoxyDon6PMiw4dtX6/8vMa7MGOB23uH1zrMNO7Z9kfUy2++jmuuVuddNT+3+S3Ke1Vc82WSz5DaF+X7hDpX4j6eIcyTYd5p/uVf/iX77mWypA/7HDEeCcRNoOwELFgMQACS180332wlYOjOXPWHXJ9IsFh85ZVXsi+obg2HCWXGjBlW+WOwwoAuF+F+HcE2XQy4S5YsyRGtvNLFYuHKK6/sJFpE6ZC2dcLLMYS5hQsXZrMzvUSijRctWpQjWnmVFWIkTpbysx4JU0+bPoCJ95prrnGETilIml4CwO35558X69evNxYL6V9++eW+oqabgGU6QhkZY6LE84MLvBcsWODbl9Avv/GNb/hyRt0WL16c84yaKolyXHXVVZ7p2ogWuoCFvvDcc88Z+w/aCgxs+o4NU9TVps0QrpDPr3ryIMrit+iJImChX7322ms54q9Xf7AZ92z6gp6+rYBVyPZAmYtxPLUdI6dOnSp69eol5s+fn20eGwGrZ8+e4tVXX3XtMm591qY8MjGT6CrbJMh4ZhrLTGOh2/245sJ8CFhJPUNxj72SM+a8d955x3ed5zWm2woGXmudOPtqki/fuoAFMcpr7XLbbbdlhWGsuV944QWrsR9z5nnnnSfmzJkT5hHxjBOlfd0SRT/E8yg/XPkV1mZ80d870I5gZkpfXbvJMtj2R4R3K1vcc7UuYOFDhs26F+8q6AemD9Nxz5dJPkNgbtsXERbrUrxXmD7uyrZX34t5ImGsQwgTS5BA2QlY+rYXt4Hcjbf6gGOy/PGPf5wTTJ+k1YW2X/vZHMttIw645eH3UqlzsO1jJuHINh1MHv/1X/9lFAhkeuCkTsp+5cDXvTfeeMM4iatltWkH27ohHMrg9eLklo5aPz8BK2xf8LOQ0QWsHj16WIljqAf62MCBAx1x1bRokhPrnXfe6YoyaJ9QE9EtItV7NqKF7sspSP+xERwxfqgWkzZ9ya/NCv386v3bb/tgWAErzHMs+6TXSYg2fUFvGxsBq9DtEfTZScN4GnSMxPOgvviaBCyMCV4ffNzmcP3jls0zahLlf/GLX1h9dFLzMo0nNuWSYcI8Q15zYdICVhLPEJ6LuMdeyVa1QLVtE3VNZisYuK114u6rSb58q+O/3zOpzuFot0ceecTq46rK3kb0sW2rqO2r5hO2H5rGF5UtTkhVP/Ka6qmzsu2PSFePG2acMc3VuoAFq3XsErG5TFvhkpgvk3yGIF7B8irIZWKgpgUxXO07qpAcJE+GJYF8Eig7AQtw1a2AbgtZtwZQTSzdXizViUR9OUBYDPbyawAGCgx06kDsN9C4TeRY4E6YMMHZciAtP6QZrP5ly8vCTK0P8kf5UFb1qwXKCjNvfaviD3/4w8h9VF8M46vJ+eefn93yJs22V6xY4bqI8RKw3BbBqJe63QtpYxuXW91uv/12K2saPwBuCwG9H6CcK1eudBWKvF5g3CZdcEObqdtPvPqC1+JOLa/ad7F4wjZB2c/klkK1jyH/lpYWR7xya0NYz6Ce6uXVJ/VFuUxv1KhR2S9JXm2H9L3StREt1DD686v2Ha928xOL9ZdYt3ohXXDVv856HW1c6OdXXdzbfrELcgohOOiiKJ4LbEWVWyz9+oLX+GDTF8IIWIVuj2IbT93GabzATpkyJTsH+Y2RaCOTgCXbUY5jl156qWOlhrEfY5YqcuovCG5zIsa/jz/+WOhzkpd4rgt0bvM20sR2Rf25j2MbR1JzYdgXNdOiIYlnKImxF/Vws+iSW3fkGsqr/7rNU0HGpST6atg2DbqFUPYB9VmXzxUsLKVbAl080tdwSMeLbxwv33G3r14fjC9yva32F7c1gJ+g7fbe4TZ2ua3lwdCPla0PrKTmarUN9A+86vuP1xjq9wEwifkyqWdI3/3jtS7GPKLPTX4M9PFYbW+vdadpDOd9EsgngbIUsPQFAL5cYHHrdekDk9sCxM3KwC9dtwl67ty5nYqghzMNLPpk4vZyGXSg1ReBttsuvXjqC3u/r0xeX0q8XlD1RTDMaHVfTWq59LLYWuT5PaRqGRDO72XEzQrBa8GiCzymr3Nu5uRuCxYvwc2tP6I+blYFfmXRnzc3IU2fpE11Qzl0Hl4Cnc3Lgb6gkVs7vfqOXifbl1gsKGbPnu0pkur9HeW45ZZbckzBC/38gr1J0Hd7PoIIWOpHBqRlWojp7eHl39CmL+hlN1lgFbo9inE81Z+3oGMk2shGwLL5Cu029lx//fW+2y/0edltrg/S13Sxyc+i1HaBmNRcGLS/25Q3aJo2axL9uYhj7EVd9P5ist7Wy+HWtrZ9Jam+GpS/bNMwApaNhaGteIJy6GO/aY1s6o9xt69u3WLqL8hfd1/gNT7q7x1YN/mNXfpz48fKtg2SmqvdRES/8upjqJdxQlLzZVLPkC7kYQeDl8sK3eDB1kADz4Sfj2fTM8P7JFAIAmUpYOEhVxe/ppcjdbHq9WKkTyQ2k6g+8OvbcPSJ1FRO2YH0AVpfXAd5kVQXbFh4YEBUv5KH6bS6tYv+gq6nqfvbwX03AUuvt+1XbP1lxHSaml+d9UnMRhDT28Ntgaf3WfRDG2sxffHk1of0Mpte+vQ0wcMkapoWuvoi1Garqu1zbPNyoL9Q22xFUF8QvcYFmzB6f9Kfe70PFfr51ctnM9ahjrbl1vuX7cu8Lmi6Pf82fSGogGVbL5mu5Feu42mYMdJtC4WNgGUz/urjv60Fh/psu30osn0BlP0C5cChFRhL0DfglzHsleRcGPZFza8uSTxDSYy9qIONeKnXVRcO9DWG7biUVF8N26ameR0c9LVx0A/GNmsBtDXWLXV1dc7uBL8P0qZnKu721df5prWSXHM/8cQTxgOndLYmVkHeKWzGryTnapt1sd6WNs9HUu8fST1DtmOD+v4HFxgQueAOxO+DqcpPZRdE+DI9T7xPAkkRKEsBCzDVBYXpYVVPLvR6WVMHe9vTDU2LTH3RbruwRv3UMuuiRRixIK4OGGQCVfPUX07dJmq1TW3bAHnoX25shS83JjYTqB5PF2LcBCxTX/FrH30Bpb/4BX2h1Mtrs4XMNAlLE3e5HdF2m6r6kuL1ZdeUN9jpApaNiKm3tc41Sr/y68uFfH7BKuxCzfYlNcwzhHLZPEc2fUF/lkwWWIVsj2IcT8N+MNAtW20ELNMLnWmu9BtXTfOzOgfbWJ3ENcfq65u458Kwz38Qljbt5pdeUmOv3l9s5j7EkQ7XvU7PtR2X/NZ1Qfjqa8mwbRpGwHJ7btWy621n8zEpzmdHZRy1fcOOz6iPzZpX5W9bVps1E/K3EbCSnKv1edckfKLM+jpZH0fCtodNWyT1DOnvqn4WWFGeA523zRo4Sn6MSwJRCZStgKV/OfASLWyd24XdP6zG04UmdVFjOznJDqHG1Rewbqa2+n78qB3LK77O02ZSQlp6md0WuCpLmy/vahn92iEIC1UsCtJm6iTl9rJj+oIbZPGqs9MnXps2CcradoEehDXC2qQbNIxtu5kEmSgLAj2u+sJRyOcXzMMKNiZesu3DvEDIuPpzor8s2fQFvQ+aBKxCtkcxjqe2L1B6O+gvETYClullOczYJ8ulx9XXEHpf1H24BR3rgoQPOj4HmQvDvqj5lT/uZyhfY29c4orNuJRkXw3bpkEFLFshV50D0G/kSdRRLKtsnp+4xbOg7krUMtqUJcxzbtPXUA4bASvJuTrMM2zqx0nOl6a8vfqf6Rlyc4+g+7216dumMCbxzxSf90kg3wTKVsACaHXw9dqmoi5C/bayqINQkK+HquChT+76JB6lc/i9yKnpwhoN5Rg0aFCOY/Aoeatxw0xKMr4f47AnGLnVy3aR5RY3zIIC6ahc3PKPImbqE6tuRRhm4rVZ3Kh8bBdNpn4GKxt8RfvrX/8q9FNp4rLAsm1/kyAT5gQyr/rrY4puMSbjJf386n0V/zeJBLJsJl5uz3lQIVrPQ9+uEaYfmgQslLtQ7VGM42nQsUP2C/3lIw4BK8zpTl7PaJBTvSCSY4495ZRTIm13citL0nNhmPnCNK7H/QwlNfbmo+5e808++6rtGtb08o12tQmj9w83/0cyDPjgRz90yKaPmcLE3b5Rxmedndv7R5ix1HYOtEk77HrXbR2hz9W26wW1TU3tF6U9TO94pry9+p7p+XBzoSLTgnEC5hH8yMNtTH3c637Y8ofNj/FIICqBshaw9C+6usmkviXFb2uZOggF2ernJ0zo+9ujNLa+2Lc9RhYD5PDhw52TodQTCsOWJcykJPNSBT2TFVHY8iGerYDhlofNpO8WT12cuuUfZTuKbjZtetGyWbwGraftokmykScTHThwwNkahlMO5W+vtk2bgOUlaoTpm3qbFOr5dVt4xilg2Xx19uNn+ooYtB+61dft+ShUexTbeKovkoNYsOhxTQKWjSWl34ty0OfUrS5uh3S4pYuX05EjR0Z+CUHaOqeg9VDDu42pSb3oxPkMJTX22ojZYXjbjEtJ9tWwbWp6+dZFmCAfJPTtaW5c8cFmxIgRzk8c1llxt6/JItjUV0zWqkHXYcjPpq/p7eY2tiU9V4eZ20z9OEyaNu8fbuOuzTpa5+y1hnU76dGt72DOg7Crnkpu6mPyvomdbToMRwL5IlDWApbJT4K6+DT5yVInEtsXOn0ywf/VuEkKWMgLC8bXXntNfPjhh6KpqcnY5zC4Tps2LZKQFWUCUSfeUhOw1MnDbRKzWSj6NaDfQifMxBV04WS7aEJZ3n77bbFjxw5jf9QDlJOAVajnF/mGfYZt4kUROGwWkbb9UO1bti81HE/dH1n1uYzSvkEFLJsPEUmKAuqLAY4437Jli3FMwzoDL/lRHLgXq4AV55hGAcu/q8XxEcv25TvoWkEtOdbgq1atEnv37jU+O/jYOnXq1EhClu1YbyzMFwH0fhjk3UB/PzCtC20/BtjOgaZ2izKW28zVNusFvR1Ma9kwaco8/N4/bOrj1Wds1/b4qLt06VKxadOmrHN/v35oOnU1KDvbPs9wJJAvAmUtYAGyn88i9Z7pBMA4BCx9glLTNOUftcNg4N+wYYNzCpLfYsF0BLCpHFEmELU9TAJWFEfspjr43TdN+l5x1e0xcVtgmb6UmSZ9tzIHrafNosnmiysWqfjKBGe4eCZgRSmvNAtYQRwph+l/+Xp+Ubawz7BNPFNfNbEx+eey6Yd6HmFeavLVHjZMvZgVYjyN8tKTDwEriPW0qS/q96VVKX5DoIdVqdcVZb7XOcU9F4aZL4Kyki+EYdckfj5Aw5RFxgkzFtjkZzMu6XnH2VfDtqnNy3fQtYIbL8wLcBmAH9PHrSj9Pe72jWqBZbK8D8PWpq+hDUxpJz1Xh5nbTP04TJqyP/rNl3K8mj9/frb7xmmBpT4T+FC2Zs0aR8jC+5qf8QHWyt/4xjec9bLpMrEzxed9Esg3gbIXsLxOEtK3XZmOvjXtj7Z5ifATsGy+JsfVeeQAuW3bNmfBoA+QUcoSZRHmxzjKi1Fc3PRJP8hLiMqlHH1gufn3wLYaTLxDhw4VXbp0cbX8s1lA2yzYbMKYhA2Tn7mgX1/D9sskn1+UKawfCdvFY5J+NeJoZ9uFqWy/JNuj2MZTfVu+rdUAWAb1gWUzT8X9whrkmZUv5XgJcbPOCtrPZN5Jz4WFeNEJ+gxFtXzxasek6m4zLiXZV8PWy2b+NQkhQZ4ZtY+7+cHEfXxkDXtSW1gOXnUIO1fK9FR29IH178auYmq/pObLfApYOgT5YQTziJt1lu0ca2JnhM8AJJBnAmUvYOkLaungWn2htrGeUCca2y9Aet66fwB9Eab76MpXX8HA9sILL+R8MQ5blrCngOiCoukUQhv/J0nwC3sKoWp95PbiFfboedTRZJUSZuIKuig1LdDVL41YgF5zzTXiggsuMDaRzQLalDcysQkTVMDSF0s2pzsaKxwiQJzPr01/sl3Mewl6qt+PoM+x6Yt3GMsMmyO0gzRLnO1RjOOpyaogSv8J+hzrY18QHz1B2twUFmuB559/Xqxfvz4bNEpZ1HEx6DNkKmuY+cKUZtD7pmcoqbE3itUJ+j3WknV1dWLChAk5W91s+m2SfTWM1Z6+fvUSjIOuFYL2BawNn3vuuZydA2Hn2rjbV/eBF6RcNmUJw9amr6ENbNJOcq62/eCl9hfT2JTkfJnkMxTkmdDX+7bjv+k9IUgZGJYE8kGg7AUsQFZfeuTDrgoR+qltbg1j+lLiFsc0uekvTrbCmKnjYGKAGXZLS4tzegWsy0xXXF//9EWPrZWSzeCqthnqE6eJvYmPvK+3mW0ZTC91el8J0hd0LrpwYJr0Tf3d5guP36Ip7MJcX+ClbQuhvliy7eumvlbI5xdlC9NfEM92QaqLtbbPkM0LlUngcmOvPz+6eF7I9ijG8TSsGK++LKGdTE7cbSywdH42H6tMz6d8Rj744ANx8OBBx9ekrUWIjSBvk3+Sc2HY59+v3HE/Q0mNvaiDOlfbvhzqc5W+prQRFZLqq6iTjViit5/OOC4BC2sdiFLYYos16t13323s8nFaHcbZvvqH1yBrAJsPJzYikw7Ppq8hjk3aSc7VtusFtX6msSnJ+TKJZwj9Bz5hUW7shLH18RbGAjUMb+ODyQAkkCABClgZuPpEjBemX/7yl1nsNtZG6mCPiKYthxiQHnnkkez2PDcn8fqAaGsaLdNGObAgR7x58+Zl66Mubm0X7FFMb/X+q79EBmWF9NwssHSRy+YFRl28YTGKr6OIF9aJrt5mbmbfOg+bcrstXm+//Xbj3nZd+HIrj2nSdxt/bBY3arwgApaNIIa09X6UNgFLf9nx6rdufFE3iMzSdwEs0nBKGa5CP79ht4HZLpD08djmGQIXfTHt9uFBL4Np7NGfDbc2LHR7FNt4GuZlU+8TaIc4BCy3ccR2/JHjNsYdXKpVjV5e2w8Ocfm9tJlT3MYdOX/5zYVh5gu3vNS/JfEMqUJEXGOv2zhjs9XT9KJvKyroz3ocfVW2Q9CPsPpLclwCVpiPgGGsX7z6pN5WUdtXF5NNc45ck2Kukn7yvA6RCroOQ9q2fc0m7XzO1TYuGGzGpqTmS7CN+xkKK7iFsTRXudi+F5rGdd4ngSQJUMD6gq5uASMdRdq+POkCFhaA119/ffalU21Et+0CXgsRfZFgcsrndhS1nra+uDV9FdLFtqiDmz7J+DmGd2PltRhFWPBSneOa6uZ2PK3NgsXvodTbzK8MblshvBaC+sLO1Bfc0narm82kr9fXZnGjxvFbNOmiH/qXSZxzc/ieRgFLF0xsDtFfr+4AACAASURBVEHQ66bXq9DPL9pVtYYxPWOyHwQRwfVFvykPnYmX2G8j6Mryol8iXd0HoP4MFbo9inE81cdIP4HH6wjxuAQsN5HSJDjp/citv+nbovFRBNsCvS69H5nK4DcHJTkXxikWyDok8QwlMfaivLpVjWlM1/uK21hm+8KZVF/Vx3T8309o0dciCB+XgKWvB0zrHOStixK2Vrtuz1Dc7auLPKb+4rYl0uv9IOg6LG4BC+klNVfbfvBS29BmLZvUfJnUM6T3bdO8oD8/prWT5Ke2o+17b5LiBNMmARMBClhfEHKbkHHLds+6LmAhrjwSe+LEiY6QhUUljtNesWJFzkuRnxk6JrMnnngiR5RBuuedd54YO3ZsViBDOJxMgcFLfeFyEwPcFrdYfOALMtKUVh/SOaBeXtMAaup0uK/ztmUl0/YSmdy+1IMv6oZ2kHUDJ/zA54gqeMUxcLu1meR76aWXOlVA3itXrszxeSLr5rUQdBMn0b54KVL7AiZobF9R/akgbS+fKjaTvt6mQRdOpq9++vYgtBl8YKn9UTo91vu4iZsp7yCLOpWD7QJLX+DJtkB7yBdaOTasW7eu0ylL+otEGp5fVWSzFbT1ZxNtLJ8HPJfSwkw+H+oXaPwNz8WYMWOyz7F07Ixj1vWTqbzGbT926rOJZwf9DGMDxiZ1jNDHnjS0R7GNp/oiG+2LhTZe1OQzIcdnjJNuV1wCltt8hL9hLjjjjDNyfBWhD8NRrj622lj7yTkO9VSFLLfx2vaZ8ptrk5oLdasA1Ovyyy93DtrwOmzDtCZI6hmKe+yV9XATx9Cmatu6zfFgdcstt3T6sKk/v0jnzDPPdLLDuKieIua2Vo3aV5GPV53U9SvWmOp4q46NcQlY+nyM/+N5OP/888WoUaOy7LzGf9sXdr8+GXf76h+lwE32FX28k/OOLJ/f+0HQdViQtY5t2m4fGOKYq23XV2o72q5lk5ovk3iG3ERrOT6ofmLlfKn3HxsxVx/T43jHM435vE8CUQlQwPqCoNuC2sts1w267jR17969Vm1j83XJ6wu0KQO/Lz1ug6IpPfmSMXfuXJugxjBuVjRekUwvkWo8/YunsSBfBLBpC9u0graZzUIQeXtZhZjKZbICC3r8r+3iRpbLJCK5vWyZ6oT2wsJWnuDl9bya8g6yqFPLZLvAchMeTXWT970WEoV+ft22XasClFv99C/bahg34RjP8RtvvJEjHtlwMy2+3E689Bt3YDmDBa+8bKwYbcpZ7uNp0HEaL0WqUBmngIW2CDIfqe3rN7bqlmY2/cJkoWGThgwTlLGMZ5oL9Q8OMl6QNZNejyTGtCTGXlnuoP3F73ASv3ZyE0eD5i3L7NdXdUt7Uz9DWt26dXM+xOGKU8ByEzRN5cF9U7+1SSOJ9kV9MIfoH1pM5THVJ+g6DPnZrIcQLkjaSczVtusrlaGtgBV0vLd9/0jqGdJZmPqNvG9aC8lwYdZztmVgOBJIigAFLIWs/rUuyClA+mDfs2dP8eqrr/q2GxYAs2fPNvoxQiJ4+cNJgLYTIBYTsNxQv9zphQkihsivx2F9Q3mBsBmYMYnPmDHD+BKpT2RLlizptP3HqxxB2tr2YQTfRYsW5ZyO4xYXVge4TAtBGddrW6Vb2hB4TI4fg0z6Mo8gixvbRZPtIkj2xWnTpjkWjepz5va1yWbBZhNG5xtkgYU2W7x4sSNA2lxotzlz5vhuOSr086tukbJdKHm9eHl9ZUYdX3vtNatxD2Me+oTfNi3J3kbEUttA7e9e1p+Fbg/UrdjGUyycX3nlFV+RUgo6sHpSrbHiFrDAD/3inXfesRJNUS6MrdOnT/d9pL2su90iBenDNuMIwmB8j3su9BNcbHyGepU9iWcoibFXHUds+otpPPcT2rzWJkn0Vbfta25tJcukjjdxCljIM6joE2Q9bfvs2DI2ta/MD7x0Cxm3stiut4Ouw2zXYggXNO245+og6yvJMOhaNon5MolnCPWzXR8jrM26X+13plPQbZ8XhiOBfBKggKXQ1l9qbJwtyuhugz0GsqVLl4rt27dnhRS8qOHkvwsvvNDVP5ap8eXWN0zuqpiFCQ9iFX7UrUmm9OTAiDJ+9tlnOWKLTHP48OECXwH9xDCbfLzCyJM2UAbVck2aIcsXBJuXSD0PueVDrxsGePygbur2uyj18IorT9VBe8mtSMgb/eCSSy5x+oHNQlBPXz2hRO0LSBv9DOmaXq6QZtBJP8zixlYgMtUJzNS+aONQ3CZvmzA6/zALLLnVd/Pmzc4CXd2ahv7eo0cPMWLEiJxtS6Y+if5ViOdXXfQE2XqL8mIbim6l6uekVW6z0p9j9PN+/fo5221Uc3oTM9xHW0AAxbOjPj/69ge9v5t85BWqPWSdi208xXOwbNkygWdCbQe0LV5K5fNu87yFeY71viK384Ij+qi6JV9afWJsVbekm/qb2tf05z5KHzblq96Pey7EM4nnR1rAyrxMz4dNmZN4hpIYe1EXtf+qbYv1E8YS23kYcSHWf/jhhzl9zu8wmiT6KuqEvrJ27dqc/i/XLOo2X5t1S1AhRO8f6GcbNmxwOOsfcMEG69Kw62mbvhhX+8q8/NJDXYKst8OwtR0jw6Qt15NwYRF1rrYZ7936StDdBEnNl3E+Q3rfke9KuruYIOt+lV2Yj5E2zw7DkECSBIpawIobjCpg2R6PLMsQdrCPuw5MjwRIgATyQUDfEmjjayEf5WIepUlAtWSKw0dUaVJirUiABEiABEjAjoC6fZDzqh0zhkoHAQpYSjuoWwjd/A74NRkFrHR0aJaCBEggfwRUKyzbI93zVzrmlEYC+LIOa6u6ujrHQsV2W7o6P/tZpaSxziwTCZAACZAACaSNgHrKIddwaWsdlsePAAWsL+ioTty9jmCngMWHiQRIgAS+JKBaYfHrHXuGDQF9q76N5Z5+yAoX2jakGYYESIAESIAE3Amo67cw773kSgKFJEAB6wv66r7wMMfw0gKrkN2YeZMACRSKgGqFZevMvVBlZb6FJ6CLUSb/aW4Orm1Er8LXlCUgARIgARIggXQSUNduQXcdpbNGLFU5EShLAQt7fnF16dJF7N+/X6xbty7HOWSYxTEFrHJ6bFhXEiABSQBf8Z544gnHIT2tsNgvbAioH4wQHlsCJ0yY4ByoIQ8LgdCFrYb6KW9JnBhrU2aGIQESIAESIIFSIEDr+VJoxfKuQ1kKWH5Hp4bdmkABq7wfJNaeBMqZgLotjFZY5dwT7OoOcQrzsHoKp01M+r6yocQwJEACJEACJOBNQLW+iuPkWLImgXwTKEsBS/fBIaGH2Too41LAynfXZX4kQAJpIiCtauhLIU2tkt6yQMR67bXXcqyf/Uob9uNSegmwZCRAAiRAAiSQXwLqNn5aNOeXPXOLj0BZClh4eBctWiT27t3rkOzTp4+zfWH69OmhyVLACo2OEUmABEqAgLqVkIuiEmjQPFXhL3/5i/jggw/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+xjvac/A4cqnT+360u81NfkXxZmAMJkAAJkAAJkAAJlDgBClgl3sCsHgmQAAmQAAmQQC6BtvZjoq21WTQ07ztxIyNEieMtX/4b/8eFvx1t+uLfX/xNhv0izNrBl4otVT07IX7o/3ZzxS7FLAhbuLp+IW51qzshcnWrP/H3L8NVZMII0dizMvNzIsyAXl/+m21LAiRAAiRAAiRAAuVCgAJWubQ060kCJEACJEACZUAA4lRz2xHRfAw/R8XhzL+dv2X+33b8i9+Z/zdU1YnpO9ZHJhJUwIqcoZYARK2RA76w9sqIYQMy/6fYFTdlpkcCJEACJEACJJAGAqkVsP785z+Lm266yZfR5MmTxXXXXSduvPHGNLD0LcNPf/pT8dBDD4nvfOc74q677ipYedNSjrAAZPnR9s8++2zYZKzaqkePHuKpp54SZ599diL5MFESIAESIIFgBHRxqvV4myNOHWhtyhGnbFKtqawWs3ZusAnqG2bjoMniw5q+ncJ4WWBFzjBkAlLogmUXRK4JQ6poyRWSJaORAAmQAAmQAAkUhkBRC1gS2dixY8VLL71UGIKWuaZFOEpLOSyxdQqWtID12WefiYsvvlgcPHhQ/OpXvxJXX3112KIyHgmQAAmQQBgC7djO1yQ6jh8SonWvEG17RZOoF38+mNn2lxGr4ryu3b05cnLFImD5VVSKW7DcGtCrQozqj9/cphi5czABEiABEiABEiCBWAkUhYC1ffv2TpX++OOPxeuvvy5+9KMfOfcKbdlkapW0CEdpKYeJV6HuSz74XQyWfYXixHxJgARIIBYCGbGqo3VnxgdVxs9URrDqaMn8OyNeCYhYytVW3U8sPNQQS5ZqIrP27RQ1bUcjpVsKApaNuIVtihC4RmV+yy2LkcAxMgmQAAmQAAmQAAkEJFC0Apas5/333+9YyqTdCistwlFayhGwnzI4CZAACZBAMROQVlWOQOUtVHlWsaJWLDgyMHYC05oPi55Nn0ZKd+vJF4jVtY2d0kjbFsJIlXSJPPm0KkfIGjWgSpw1pJInLcYNmOmRAAmQAAmQAAl0IlD0Apb0lQV/RevWretUwd/97nfi5ZdfFsuWLXO2heEaMmSIuOiii8Ttt98uRo0alRNHFXhmz54tHnnkEbFw4UInrox3zz33iH79+rl2pz/+8Y/i17/+tZMfrhkzZog77rjDsRbz84EFizI1Lxn32muvDbWNLZ/lcCs7fFRdccUV4tZbb/V87MLE89pCGLXdwvIPG49jEQmQAAmUNAFYVmW2/omMYNVx9K+uVlVB6/9y63DR3N4eNJpveApY8eGEby0IWRC14F/rrKFV8SXOlEiABEiABEiABEggQ6DoBSxpgQWh6LHHHstpVGwrfOaZZ5y/wUKrZ8+e4sCBA2LNmjXO3yB6QQBTxSgphCA9KXpBjMElRSmk9eSTT3YSsWRZEBZi1+DBg8Xq1auduEhj0aJFrlsdIbJhKyREMpRp3LhxOeX86le/6ohftlc+y/Hee++Jr33ta1mBD3VWGXs5Ww8bzyRghWm3sPzDxrNtR4YjARIggaIgoFpXZUSrjrZ9jt+quK+V7aPE9ta2WJOd2tIq+u7v7KYgSCblaoFlwwi+tSBkSafxFLVsqDEMCZAACZAACZCAF4GiFbDgbPsPf/iDI/y4nRYHcQGn/bndU8UTxFethKRAAmAQqh5++OGslZZfPPXURNV/Esp57733OuIVLt1XFyx4rrnmGkcA0u8hzdtuu825Z+uTKd/l+OY3v+kqzKms3Jyhh41nErCCtltY/mHjcSgiARIggWIn0NHWJjoOHhAVVTsy/qs2xmJdZcNkZ/UIseLQcZug1mHGV9SJkbvWW4d3C7ir8Rzxv/WDO90q9S2EYaGdlbHOgh8tbEGkoBWWIuORAAmQAAmQQHkSKAoBy69pYOn0i1/8Qpx99tk5wSB0/P73vxdz58513cYmrZR06yZVwFq6dGmnLYZe8aQg861vfUvcd999OWWBiIXtiJ988kknkUpaiblZkCERKcShnm+//baxl+a7HIMGDXLK9PTTTzun96kXWC1evFjceeednRyih41nI2AFabew/MPGMzYgA5AACZBACgm0ZwSr9r17RPvuHQL/FhkRq3pED1HZI/opfrbV3VM9TCw71GEb3CocBSwrTIkGkr60ppxWTefwiZJm4iRAAiRAAiRQ/ASKXsBCE2CbGqycdBHLr3lMQoiXU3iveFKQefHFF13LIYUv3cpqzJgxjoWVm5WSLL8pbbWeprBxl+OGG25wtlaC17e//W1rf11h48XdbmH5h41X/EMGa0ACJFAOBGBl1b4vI1jtOiFYweJKvyr79RLVgzIWWHm6WmoaxeKmulhzO72qixizY22kNGmBFQlfTmT40XIsszJWWviN//MiARIgARIgARIgAUmgKASs7ds7+6eAVdOKFSvEz3/+c8enlZs/K7WZsbWuqalJfPjhh2Lt2rU5/q2effbZbFAvgUQGcLuP7WSXXHKJE8StrPi7tKTSBSwpOEkfXW5dU/recrNyUsMXohzqlkWUBe0gHbhPnDixkwWbLG/YeCYBy8vnlkl4DMo/znbjcEQCJEAChSYgtwW27/1MHN+dcbx+pNmxsvK9ampE7Zm78lb049W9xIuHesaa35CabmLithO+KsNe+/qPE8sbRnSKzi2EYYl+GY/bDaMzZAokQAIkQAIkUEoEilbAko0AIQtb12DFpPuzwkl8UuDSGw1CC+LogkcYAUsVY7wELBnGS8Cy6VQmAatQ5UC+v/nNb7J+vtS6YIum16mNYeIlJWAF5S8FrKDxbMIzDAmQAAnkg4DbtsCg+daMa834wmoKGi1c+IpaseDIwHBxPWINzAhYkyhgxco0ycTkdsPp42sEHMTzIgESIAESIAESKC8CRS9gobnkdjRVjJIWT7gP65qLLrpInHzyyWL06NEC279++9vfOif7xSFg2Vg+QUyDfywvAWvVqlWdTjUM2hXTUA7Uc+XKlY7vK/j8wuVlFaXWzzZeUgJWUP5SwAoaL2ibMjwJkAAJxEnAEa0y2wIdKyuXbYFB88q3H6yXW4eL5vb2oMX0DN+3pquYuu3EycRhL1pghSUXLR6ss84aWikoZkXjyNgkQAIkQAIkUEwESlbAkj6KdKss2ThxCyEyPy8rKZlfGB9YQTpUWsqBMj/66KOOVRwuL8s0t7r5xUuq3fx8kLmV0cYHVpB2Y1gSIAESSIpA3KKVWs58+8FaUzFKbDxi2NoYAGRDVZ2YviPaKYQUsAIATygoxayEwDJZEiABEiABEkgZgaIXsNQthKo45HfKHdrgwgsvdCyE4rDAQnryVDr9VEPZ3jI/XcCS8byslKRVFazIHn74YU+fUjKffJbjvffeEw888IBYvXq1WLduXaeu7WURFjYeMohbwArLP2y8lD3/LA4JkECJEkhStMpBlmc/WDurR4gVh47H1mo1ldVi1s4NkdI72Pd08Wa30Z3SoA+sSFhDR6aYFRodI5IACZAACZBA6gkUtYCl+riCT6sXXnghK/BICxldUIKo8uCDD2b9NcUlYEGUmTVrltPgqtUXBDbk98wzzzj3dAFLjaf7i0JZ77jjDsdJvc02PKSf73JIYc7N15WfyBM2XtwCVlj+YeOlfkRgAUmABIqWQN5EK41QPv1g7akeJpYd6oi1ja7dvTlSehSwIuFLNDLFrETxMnESIAESIAESyDuBohCwbKhA2LjxxhuzQaXQgT8MGTJEDB48WBw4cCB7YuHMmTMdUQmWTS+99FKneEFPs0MCqt8tmSesk+AsHvlAiNIFLD0ehLhx48Zly4r7iPvkk09a+8jKZzlUx/Gy7CizrDf+9tRTT4mzzz47pxnDxotbwIrCX+UcR7vZ9HOGIQESIAGVQKFEK7UM+fSD1VLTKBY31cXaCWbt2ylq2o6GTpMCVmh0eY1IMSuvuJkZCZAACZAACSRCoKgFLAg7+Ln99ttdt9ZBYHj88ccd4UgKWXDmjvA9e/YUEyZMcP6+dOnSbPwwpxCqLaOfrAcha+7cuY7z+JtuuslVwEJ8WFs98sgj4q233so6P0fdpk+fLr7+9a9bi1eyLPksB6yRILCpZUe9r7rqKjFv3jzPsoeJl4SAFYV/3O2WyFPOREmABEqKQFtmB922fe2ibs820XvTuwWvW1VjL1HVuDE/5UjgJMJpzYdFz6ZPQ5f/cO+RYmmPsZ3icwthaKSJR5Ri1j9MrU08L2ZAAiRAAiRAAiQQH4HUCljxVZEpkQAJkAAJkEDxE9ib2Tq3a3+HI15BxOpdd0ycs3lR4SuWTz9YCQhYU1taRd/920NzpIAVGl0qIk4+rUpcd15N5kTDqlSUh4UgARIgARIgARLwJkABi72DBEiABEiABFJKAELVrgPtYvOnHeLgkc6+n6YcWCbqD+8reOnz6QfrzWMjxd5jx2KrMwWs2FAWdUIjB1QKiFm0yirqZmThy4QAfAyrB0hdfPHFvjXHjokdO3aI7t27d3JrEhcytUwnn3yy8eCtuPIt53Rku+q889HebtwLlW9cfaBYyk8BK64WZzokQAIkQAIkEBMB3drKK9nTq3eJUz55J6ZcwydTPaqrqOz2SfgEAsRcUzFKbDzSFiCGf9DxFXVi5K71odNr6TVEvNor188jEuMWwtBICx6RVlkFbwIWgARcCTz66KPiueeey7qHUQPNmDHDOfxK97uLMCYXMXHglodXBfVdHEfe5ZqGbFfdx3Q+2tuNeaHyjav9i6X8FLDianGmQwIkQAIkQAIRCMDaCsLVRzvbXa2t3JKuyex6umTrCxFyjSdqPv1g7aweIVYcysCK6aKAFRPIEkyGVlkl2KisUlESgN/ce+65Jytc4bCtSZMmOXXZvn17jh9e/WAvhIFf5Pnz54szzzxT3HfffbEzgOXKJZdcIrwOr4o9QyboEPASsJJuby/8hco3ru5AASsukkyHBEiABEiABEqYgK21lReCVGwjzKMfrMM1p4hXmuLzV3R6VRcxZsfa0D2MFlih0RVVRFplFVVzsbAlRABb87BFUJ7q/vDDD7tuz5MWUKj6008/7cTJ1wXLsJdfflnce++9iW1RzFddiikfLwGrmOqQprJSwEpTa7AsJEACJEACJJAiArC2gk+rD7bZW1t5FX9QfbMYs+nVgteu9qxDQlS0JF6OlppGsbipLrZ8htR0ExO3rQ6dHgWs0OiKMiKtsoqy2VjoIibwzW9+UyxatMg5eR6nnvfr18+zNjfccINYtmyZE/all17KhvPy7ePmQwnWXk1NTSKIHysZBxn6CWdu+eHkeFxu+YX1SaSWJ0g9gnYT23xM9TDdl+WSrCRjLwHLNj2bdrPpDzI/WU4/X2s2ecp0TPUw3Zfp2OZJASvoE6CEP3LkiKOy8yIBEihdAl26dBH19fWitpbHmJduK7NmOoHm1g7HIbs8STAOQmnZRpg3P1gxn0Q4MCNgTYogYLV1bxQv97mgU1PSB1YcvTvdaeD0wv9zfo1o7FmR7oKydCRQpATk1jwU38aqCgLHggULxPnnny9uvPHGbK29XsxVAWT06NHixz/+sfjkky/9OQ4ZMkT84he/8LSq+uMf/9gpDrYRfvWrXxXz5s3rJLbp+X33u9/NeeeFH68HHnhAHDhwQPzTP/2TI8bJy1QWWKo9+OCDYuHChZ3eoxH3Bz/4gbj66qsj94Qw+ZiEEb/7yA9t8Ktf/SpbdjD+0Y9+5Gwffeihh0RQH1iwmHv88cdz2tqr3bAt8K677uokiqogpciKNKBhYIvrs88+m8Para8gANoc22NHjRrVqW2icENiYfunW/kjd5wYE0ilDywMHhSwYmxlJkUCKSZQXV0tpJiF3/IH4pbN/6uq4ttKlGJMLFqRE4C11da98QpXKpKxFVtF4/ZVBaWUTz9YL7cOF83t7bHUt29NVzF125rQaVHACo2uZCJSyCqZpmRFUkZAvsBDgHn77bdDl84kYMFia82aNQL5/O3f/q2Tz+9//3tH4IAo8cILL3QSGO6///6sqAIR4owzznAst5555pnsdkfdYkyWQ+aH39OnT8+Jh7Q++OADsX//fkcIgzWPWhb19EUJBCLPzTffnK3DVVdd5cRDeRYvXpwVapYuXRrpdMSw+UQRYqRVHdph5syZYtCgQWL58uVZSzu0WxABS91qKtsNQpgU/nRLP9R5woQJDmo3fup9tBfaXxeAICR961vfctJAGNRBbRv0u+eff95T8PQSlPy4RumfFLBCDDVQRSlghQDHKCRQRARgaYmftrZop4nV1dU5llxeYpd+TxfLiggZi1qEfm7hOAAAIABJREFUBKL6t7Ktciq2EebRD9bK9lFie2u0sUOybaiqE9N3hD+FkAKWbS8t/XDwkzXvijpaZJV+U7OGeSIgLVsgNDz22GOhczUJWFJYgDWPKgrNnj3bEX90gQSWXjfddJMTVLcMU0UeL2HFLT9p6YN7biKK9APmZomGd2dYJLlts0R5vOoRFGjYfMIKWJKJm3N8mSbqYCtg+aWnthtEJrUvyH4IxrfeemsONpmmFMMQTxeAIFJCaIMVmWoFp7aN2+EDYblF7Z8UsII+GQxPAiRQVgSOHTvmCFny5+jRo4H+3x7RCsPGysvLKozbH8uqqwaqLISrzZ+2i10HOgLFCxsY2wgn735FVLceCZtELPHy5Qfrr1WjxKrD8QhYNZXVYtbODaHrf7yht3ip/9RO8bmFMDTSoo8IIWv6+BqB37xIgATCE5DWN7pAETRFGwFr1apVnhYwuoAmBQ1Y1bidaigFBAgvqsWUKrro+amWPLrQgfr6sYCIsmLFCjFt2jTXbYIy36hCYNh8wgoxUvhxE47ARN63FbC8wsv+pAo/avtICyrdt5raLqij3NKoC0BjxoxxjHPc2lUynTNnTif/aWG5Re2fFLCCjjAMTwIkQAIBCLS0tDiCV1DhS8YJkFWnoNi+GHTLoxoe2yd5lRYBCFcf7WwX+J3v6/TqXeKUT97Jd7Y5+eXLD9bO6hFixaGMJ/yYrmt3bw6dEgWs0OhKPiIcvmN74fTxHOtLvrFZwUQI5EvACrpFC1vAcPn55XILYxIkZBy3rWpRWMjtZEkLE175mOrtdd+PB/h7OXEPmx7SvPDCCx2rO11skiKU2jbSRxuESohfv/3tbx3LLZ2z6iML1l2wiDv77LONz0xUbnH3T2OB8xQglT6w8lR3ZkMCJFDmBDo6OkKJX1Isa21tjUQQFlymLY5+/sEqKug4OFIDxBgZglUcJwpGKVKPunZx/uY/RkkictyqIT1FVe9NkdMxJRD3SYSz9u0UNW1HTdm63qeAFQpbWUWikFVWzc3KxkhAijb6lq6gWZgssMIKWDblUEUEkyAhBRtY8uiXjYAFKy5YfK1cudLxsQRfWqtXr8665olLwAqaj6nebvdxct6sWbMcDG488HdpGWVjgaVaV3mlhzS9OEvfWao1mNxSKfunVz0hdF1zzTU5LpKkTy/9wAG13cNwQ3zZj+Lunzbp5SMMBax8UGYeJEACJUng+PHjvtsdTZZhiB/lsnV072YlBt9hvKITSINwpdZiyoFlov7wvugVC5tCnvxgHa/uJV481DNsKTvFm9Z8WPRs+jRUeh113cSigV/pFJdbCEPhLOlIOK3w76fW0iKrpFuZlYuTgOkF3i0viAX6iW5JCVgQhEzXvffem7W2MdUnioClOu1Wy4Rtb7jggykOAStMPqZ6u923EZxkmHwIWFJQU7cR6r6t/OoJ0e8Pf/iDePnll3NOl0TbeJ0wGYYb0pP9KO7+aerr+bqfegHrww8/FBs3bhT79u3LOnvu06eP0zATJ06MzAke//fu3StuueUWz7SgYL/xxhti9+7dTpgBAwaIc845RzQ2NrrGmT9/voBfH/X41sgFZQIkQAIlRwAWXLa+v9zEsChAKisrrU559NoiWc7bH9syuiNOFSy0xZVb+6dhG2Fe/GBV1IoFRwZGeQRy4k5taRV993f+4m2TAQUsG0oMoxP4+6k14h8yYhYvEiABbwLq6W1uPqr0mHJLFwSBn/zkJ1mfQkkJWEFP9TMJEmEFLCkqwaoH1kDnnnuuOPnkk62FM9s+GDYfU73d7qs+wbzaXjpQtxGwZN9AXW0ssNycqsvthWh3XJdccokjPskTMk31lJxRN/gse+2117KnH7qdtGlKL8pWSbc2N+Vn20+SDpdqAevdd98V77//vsOgoaHBednCiWXyhEIIWdhDGvZasmRJtgP7CVgQpJDnsGHDnKxkp4ezNRxRql6yzOPHj49FYAtbN8YjARIofQK24pfuHwzxom5/rMlY2kTx/wUBrdguCFfSxxUErDRecOZ+ydYXClq06jHVorLuxAefJK+XW4eL5oiHOMjyTTreIQbu2RKquBSwQmFjpAwBWmSxG5CAmYAUDWwcucsXcOmTqF+/fk4GcQtYskxuIoesEayD4DdJlsGvHDJOWAFLxnNzEo604/KBFTYfkzAit+fpFmJe/qgkL1kvGwELcfycqeO+Kpq9+OKLnfxUyXpgGyEu/FYd+fvVExZcbn6v/CzNonKLu3+an9b8hEitgAXLq7feesuhgM42adKkLBHce+eddxwx69RTTxVTpkwJREu3qEJkLwELAhpEKYhXl112mZOPFKn0cuEelGBYJlx33XWBysTAJEACJJBPAti+GMbxvbQEg5VplAvbH01bIL38fyFevq8th5rFR58eE60HGvKddeD8Cr2NMF9+sNZUjBIbj8RzEuH4ijoxctf6wKydCFW1YuHgGZ3icgthOJzlGIs+ssqx1VlnWwLSygbhvQQa3FN9JtkKGiaBwOu+FE5gNYPdPKpIhbKoooRqpWXKL6qA5ea0G6LMxRdf7BhjRN1C6Oe83i8f2YZuVkZ+8fyENzWebXt7CWWyL8r2cSsnwkgrLnVbpip0mXx5uVmS+fn6isot7v5p+8wmHS61Apa0jsKDcuWVV3biIEUkWAHcfPPN1pwQD87tIH6pl5eA9eabb4oNGzaIiy66SIwePdqJsmXLFvH6668L3QLMLax1wRiQBEiABIqIAMZQaQFm8vXlZikGB/phL1hvmcQvv/uYN2wvCFeLdu4Wu460iJ6ZeKcdHWob1Tpc26Hd4tiRfaL9eKuo7dYoaroNsI7rFnBQfbMYs+nVSGlEiVzZr5eoHrQxShJWceM8iZAClhVyBkqYAISsu2dlxNTMb14kQAJfEpDCA/6CLXJ495PWLBAA8F6G099wuYk0cVtgqeIJxIzvf//7jkiEv2NbGCxzIBip1jkoW1IClrRUQlkefvhhxweYLMvPfvYz51Q9LzbgB+MObDnUfYfpfTBsPqplE9rvnnvucUQ/CH3/+q//6pTPTWBTOc+YMcOJhzLKePDrhctWwFKdqSO9O+64w+lH+DuESNmH/IRS6fcK+ar+sPzaVzqGV/sKwoM96oR6uB1UEAe3OPtnWsak1ApYGIggFMHPFbbj6RcetOeee875s9/2PzWeFJjwN/ixOuWUUxxrKr80vESpJ554IkfAQnkWLFggYLIaZVtjWjoGy0ECJEACSRKQ1l9u2xtNlmEtLS2RigYrWbn90cvKqzrj5H5j6zHx8dHMSZO1daIic2KkyPxM7DFYVDXH5zz88K7/Txz5bL3oyIhX8qrvPVJ0H3JR6DqmYRthPvxg7akeJpZlTn+M4zq9qosYs2NtuKRogRWOG2N5Epg+vtpx9o4thrxIgAROEID4g1PfpCsZNy66YCTDxC1gIV2ID/PmzcuKQ3p53ASJpAQs1VeYXg4IGNdff70jqrlZFtmcbijTjJKPakmnlhFlmjt3rlM+N/ERnL/2ta+5tjsYP/PMM9YClmw3r/TwHo9y+PmxVuuhnkgo+yhEML0eEMi+/vWve/YVhIfwqFvyIc0o3OLun2kZi1IrYJkAqVsMgwhYzc3NYujQoY41lU0afhZYEMFmzpzpFFUKblBzvZy7m+rE+yRAAiRAAmYC7Rm/R2GsvmQc3QLXnGNuiKqaOlFdUy+qa7t8+bs28/+azP/x+4u/V+G3y99lakf3bRRNn5zYKq9f3QadK7r0GxO0aNnwYyu2isbtq0LHjxoxH36wWmoaxeKmeE7THFLTTUzctjpctSlghePGWEYC151XI/7P+TUUsoykGKBcCMiT3NavXy+2bt3qVBuiwwUXXOC4evGyIIIIAJ/GZ555prjvvvuyuLz+LgOY7iMcwsAhtywP8kBZYJGlX6b0ICbhevbZZzvFxXa6Dz74wHFT4yawQCT57//+bycMrsGDB4vzzz8/G1am/W//9m85nJAuRKBbb71V3HXXXcauFDYfJAzLKbwzyzJeccUV4m/+5m/Etm3bxAMPPNCpfWRh1BP8ZN3kDizE05mYOEvrNJwIKAVRlMWvD6llgeUWLp2lX74yT7WvoI2mTZsmrr76al/uYbnF3T+NnSNPAYpWwFq4cKFzKqAqIgVlZiNg2fjA2rVrl1i0aJFzMqLbdseg5WJ4EiABEiCB5AjAf5e6/VEKW9v2HxDv7f7MudeROSFStLaIjjb8bv3y//h7hO2PoqIiK3o19u8tutS5b2esyIgifcfdGBrCgPoWMW7TktDxo0bMhx+sjqqu4vnDfaMW1Yk/MCNgTQorYGXiLxw2p1M56AMrlqZhIhkCELLmXcETC9kZSIAEkiGAbXH4sRGwkikBUyUBewJFKWCppxOqvqnsq30ipI2AhXBupxDChwqsr3AKIcS0ffv2icsvv5zWV0EbgeFJgARIoMAEVD9XNkWpaz8uRh9uFMdaj2R+jopjbfit/jvzN/y/7YvfmTDHnTAIezSbxfDhwx1fXl4XBCwIWWGvQjpzz4sfrIpaseDIwLB4cuL1rekqpm474UsjzEUBKww1xglCoFt9hZh3ea3A9kJeJEACJBAXAbmtUXU2H1faTIcEkiBQdAKWKl6FOYFQhWgrYMG/1dtvvy22b9/uRIfV1znnnOOIVTINWRY9LBy9w4cXTjHkRQIkQAIkkB4CRzMnMb6+e49YvufzwIWa0NBP1DSF8IWVsd6SwtbhrctEe8t+17yru5wkTho9K3C51AinV+8Sp3zyTqQ0QkfOfOSpPXNX6Oi2Ed88NlLsjXgiJvJqqKoT03eEPIUwE58Clm2LMVxUAjyxMCpBxicBElAJwK8YXOu4bXkkKRJII4GiErBU8SqO7Xq2ApZfw+HEAuydnTNnjmONhf/v3bvX2U7Y0NDgOKLHReusNHZ/lokESKAcCUjhatXnB8TR4+2hENRXVYpxrSNCxZWRcPrg/o/dt/lF9YGFPLrUdIjJf30xUhmjRM6HH6w1FaPExiO5pwqHKXNNZbWYtXNDmKhOnNeHXS2OiFzLGG4hDI2z6CPWVraJrlWHRW1Fq9jd2j+R+pw1pEp875o6+sdKhC4TJQESIAESSCuBohGwpJN0gBwzZoyYNGlSZKZRBSzpHwsWVjgtEWIVyqmKa24+tCIXnAmQAAmQAAmEIoDtgv+zbafY3xpd9BjX0EfUN50Uqhwyku7IHVsGcQohBKw4rkJuI6we0UNU9tgcRzU809hZPUKsOHQ8ljyu3R2+rBSwYmmCkkhkQO2n4sJe74huGQFLXisPThDrD5+WSP3+fmqN+IfMiYW8SIAESIAESKAcCKRewMKWPIhCsGqC3ymIVxCL4riiClg4aQCXPAlCnlioC2xPPPGEwFbC2bNnx1FspkECJEACJBCQQFA/VzbJwwprvBiScfAezSdNx/FW0ZqxxsLv6i69Mz/RRDG17EPrDopTNy+1qU7sYfLhB2tP9TCx7FBHLGWftW+nqFF8lAVJlAJWEFqlGxZWV1f3XSJggaVfb+0/X2w6MiyRymNb4d2z6gR+8yIBEiABEiCBUiaQagEL4tWSJUucLXoQr6ZMmRKrL6koAtby5cvFunXrhOpEXgpYumN5Clil/AixbiRAAmkmEMXPlU29Tm3oIXo1JbNFyCZ/U5iaKiEu2fqCKVgy9/PgB6ulplEsbqqLpfzTmg+Lnk2fhkrr7aFXic8rcsvBLYShUBZ1pAt7rRAju2xxrUNbe5VYsm1MovW7YGS1uOqsaIJ6ogVk4iRAAiRAAkVDoEePHmLo0KGpK2+qBSx5+h/gTZ48OfYT/sIKWBDWFixYIFAu1apKilq0wEpdP2eBSIAEyoxAHH6ubJGdXzUsshWWbV5hwk1o/1j03bUuTNTIcWrOFKKiZm/kdDwTiPEkwqktraLv/hOHtQS9KGAFJVaa4S85aZkYXO/dhz766CNxPHN4BC8SIAESIAESSDsBaB0/+MEPUlfM1ApY0poJllfSQXrc9MIKWF6WVtIHFk4pnDlzplNc+sCKu9WYHgmQAAn4E9h15KhzuuD6g4fygirtVliD6pvFmE2v5oWFnkk+/GAtOBrP18FJxzvEwD1bQnGigBUKW8lF8rPAQmVXbKoQx8KdGxGYVbd6Ic4YVCXqawJHZQQSIAESIAEScIx1oMOk7UqlgCUtnNra7Jzs3nLLLTlc5UmAp556qrPt0OsKI2Dt2rVLLFq0KMdRu5o+TyFMWxdneUiABMqFAKyucLIgxKuwpwuGZZVmK6xCbiPMhx+sle2jxPYYnPKPz2wBHLlrfagu8N6Qr4idld1y4nILYSiURR0J1lewwnK7th4dJJZ+Pjnv9bvuvBox7wo6ec87eGZIAiRAAiSQCIFUCliqsGRT63wKWPDJtX37djFjxgzXLY0Q31auXOmEgQAHa6wzzjgjVt9dNkwYhgRIgATKiUC+ra50tmm3whpbsVU0bl+V/y6RBz9YGypHibXNdh+8/ABQwMp/9yjFHM/tsUqc3vWjnKp93tZLvLzvMtHaXhhzKDh3x0mFk0/LOMXjRQIkQAIkQAJFTCCVAlYcPGEJ1bt3b18LrDjyYRokQAIkQAKFJbB8z76CWF3ptU6zFVbvumPinM2LCtJQSfvB2lk9Qqw4FN2v0OlVXcSYHWtDMaIFVihsJRsJllgnVe8XJ9XsF7C82tYyqGDilQp5+vhqMe/yWtGtvqJk2bNiJEACJEACpU2gJAUsacGlnwZY2k3J2pEACZBAeREotNWVTnt4QzfRt6kxtY0w5cAyUX94X97Ll7QfrLhOIhxS001M3LY6FB8KWKGwMVIBCEC8+t6sOlpjFYA9syQBEihOAnAhdODAATF69OjAFYAugStMXJkZ/Gy3tLSIuro6611dtvlGqVtgGDFFKEkBa+HChY7TMT//VzHxYzIkQAIkQAIFIABfV4t27M67rytTVc+vGSI6jqbT38zp1bvEKZ+8Y6pC7PeT9oPVVt1PLDzUELncAzMC1qSQAtbawZeKLVU9c8pAH1iRm4QJJEiAvrEShMukSYAESoYA3ANBW2hubha62yJTJZcvXy7WrTtxCnTQuIiDg+MgXql+wRsaGsSYMWPE+PHjXbNHeMSTcXAgHsK6hZd+x6GbzJ4921Sd1NwvSQErNXRZEBIgARIggVgJ7M8464Zwla8TBoMWvn/m69jQ5sFBo+UlfMGcuSftB6uiViw4MjAyw741XcXUbWtCpUMBKxQ2RiowAfjGujtjjYXfvEiABEiABHIJQOCB/+uDBw8GFqFg2fTKK69khaSgApb0u42M+/Tp47hGgoj26aefOmkOGzZMXHbZZTkFloIU/igFqw0bNjjld/PfDaEL94tt1xoFLD6pJEACJEACRUEgrVZXOrzz6jNiyuGuqWRaqG2ENeNaRUVVU2JMXm4dLprb2yOl31BVJ6bvCHcKIQWsSOgZucAE/n5qjePknRcJkAAJkMAJAtiCt2rVKkc0klcQEWr+/PlZ4Qvxg8R99913xfvvv+9kCyFq4sSJ2TKoFla68CTjwUJr0qRJThykg7/rgpcUuyCMzZw5s6ianQJWUTUXC0sCJEAC5Ufg6PHj4n+27ozN6qq2+bDotvczUX/ooDhWW+f87Bs8LDawPTMWR6cdHRpbenEmNKi+WYzZ9GqcSVqllbQfrJXto8T2jHVelKumslrM2rkhVBIbB00WH9b0zYnLLYShUDJSgQjACuufr68XjT3p4L1ATcBsSYAEUkAAllMQfbZv3+6UBlv2pIhlK0JJyyZYTu3du9dJxzYuwuIwOsQbNGiQuPLKKztRkULVgAEDcsQnN4sq1GfRokWOFZe6TVBaeLlZZqWgGXyLQAEr7S3E8pEACZBAGROI2+oK4lXjRx+Iyowopl6tDV3FjjHu/gTC4E+rFVahthEm7QcrrpMIr929OUxzCwpYobAxUgoJwME7TivkRQIkQALlSECKQPAdNWrUKHHSSSeJt956y1qEkofJQTCC4/YgcSXvJ554wvmn19Y+WE8999xzncrktSUQ6akClhS13LYhFkObF5WA9Z3vfEc888wzDtenn35aXHzxxaEYf/zxx+LBBx8Ujz32WKj4cUT66U9/Kh566CGBOt11111xJBlLGrJckydPFs8++2wsaZZ6ImnoT2CclnKUenuzfvkhELfVlSw1xKv6phO+DPRrz7BR4lCffrFUMM1WWGMrtorG7atiqad1Ign7wdpTPUwsO9RhXRyvgLP27RQ1bUcDp0MBKzAyRkgxgcmnVTknFeLEQl4kQAIkUE4EYN2E67TTThPdu3d3thLailDS4Tt8VF1++eXOyYW2cVXGJgELYWUY+MGCEIVLCljYcih9YMnyq9ZcsPCCX6w5c+Y4dSy2q2gErM8++8wRrKQTta9+9auOABTmQgPikqaBYdKIGocCVlSC6Ymfhv4EGmkpR3pahiUpVgK7D+wVj2/bG9sJgx2Zo4c7MtsFKzKT9fB9n3piae7VW3w6MvgRyV4JTuwyQFQeSt/CoFDbCJP0g9VS0ygWN9VF7vLTMhZ6PZu8+4hXBltPvkCsrm3Muc0thJGbgwkUkADEK4hYELN4kQAJkEC5EggiYOG0wt27d2f9VgWJq/J98sknHUftqhCl3ocfrNdff935k2qlJf+ubi2Uopb0pSXLdOqpp4opU6YUZbMWjYD1u9/9zrFUgnAlrbDgWK1fv+Bfy9Pwop9WAasoe3GBC52G/kQBq8CdgNnHQ6D1sBDvPi06PnxVPD7hLvFJpb3403H0iOjImFR3ZKyr2jM/HYdO/Nv5W8sJi5qqqirni5rXdbR7D7HrtDPjqUsmlfqqSjGudURs6cWVELYRTt79iqhuPRJXklbpJOkHq6Oqq3j+cK4PKqtCaYGmtrSKvvtP+L0IclHACkKLYYuJwHXn1Yh5V9DBezG1GctKAiQQHwFbEcrNL5VtXL200j+V7rdKhlNPKNS3Gcp7PXr0cILD+EdNB87ljx075vjOktZXKCeuk08+uSgssopGwJo+fbpYs2aN+NWvfiX+53/+x3FG9qMf/UjceuutgXtoGgQHCliBmy21EdLQnwAnLeVIbUOxYOkmAPHqT/8pxJblTjmP9j9DPDDiH3PK3JGxjnEEqYw1VfsXYpX8f0drq3f9MtvXKjPiVEW37mJ41wZRI9y3mu0feIrYf/LgWDml1QqrENsIE/WDVVErFhzJnP4Y8Zp0vEMM3LMlcCoUsAIjY4QiIgAH73dnrLHwmxcJkAAJlBMBGxEKPqVeeeUVAb9ZujAUZguhTA9WWLCmOuecc0RjY6PA39etWydgaYW8cN/NTxbENLnTrH///tkTCaXIJq2xkM5f/vKXrJN6pIkTDNVTD9PY1kUhYL333nti1qxZDj9YXb322muONdaQIUPE22+/ncNVFYbwQg+RC8rj2LFjxXnnnZfdL6pGkv604EPokUceETD/k1sV4QvqiiuuCCWUIY8//vGP4te//rVYtmyZkyU8/d9xxx2O2Z+bDyyTDyrTfa9O5lY3lOXaa68VV199dTaaV/p+XB9++GHHyZ2srxQY8X9w//73v+/cu+mmm4TuW8tUH9N923rZPnxB0pNl09O28c8Gi8KXX37Z6Reyr6E/YxC6/fbbszxl2mnr17Y8GY4ErAjsWC3E0ox4ldm69fmxGrG3rVbsaasRG3qMF2tbuziiFayqMp+MPJOryJwkWJHZx18BoSrzU5kRq078O/O7S0M2HvxfwQ+WfuEkwh1njBftVfE6L06rFVaPunZx/uY/WjVPbIES9oP1cutw0dzeHqm44ysyL+m71gdOY1fjOeJ/63PFT24hDIyREVJOAJZYsMjiRQIkQALlQsBGwIJVE97ndDHJJq4XR5yEiB+IVPoFAQoCFU4q9HL07pYu3j+rq6vFdddd59zG/5E+RKtu3bo5xkJu9UhbWxeFgHX//fc7lleq3yuABmD83U2AgXCCRsBvXAh75513CnQwKSZBTMF17733Or+/9rWvOeEgJAwePNhxvIY0cIVxai7LjfgyzdWrMy9qX6QHKzLdibtJsDHd9+qs0lE8zAnHjRsntm7dKj755BMn+Le+9S1x3333Of82CVhuXKWIqAo6an3BVG79jFPAwkMnBUpZL7XNgvpJC5oewnv1p7PPPtvzWVcPIwDPnj175vQ11OXPf/5zzvZYyTYN/TptgxjLU1wEOjo6nAk3+/PhCrF320axt6UyI1rViuMd3k6DK+q7ZEWqLwWqL0SqunprEDiJsO9fNwr8bs9sK8QJhHDgDhEriWtCQz9R09QziaQjpTnlwDJRf3hfpDSCRk7SD9aailFi45HOC70gZaSAFYQWw5YjAW4pLMdWZ51JoHwJmEQo6WNKnjqokvr8888diylcEJpwBdmmB4srGFfs23dirYYtf9BAYI0l/WTBIAX/N136CYUQx2CRpZ5EKH1oqQ7fTekW4n5RCFhSrFItW6QIgEZTTxNURRRVmIETeOkvy22r1Te/+U1nW6IuKMH6Swpbuljm12AQIGBxhAtluvHGG51/oxwQzJAXrqQFLHT6Sy65xDUv6VcMN1988UUB0cUkYCGsG1e/+t58882eQqBJkPO6j3pdc801juCoM0RZbrvtNueeyt6vvaKkF2TrnmQOkeqpp55ymMtL7Wv69ti09OtCDFLMs/gIHD9+PEek2rNnT87/IWJ5XT2rj4k+Na2Znzbnd+8ulWL+uFtOWFPVxu+HpfL4sditrvS6pdUK6/TqXeKUT97JawdL0g/WzuoRYsWh45Hqc3pVFzFmx9rAadACKzAyRihiAthK+NO/q+cphUXchiw6CZCAHQGTgIUT/fBR1vYKYjHllSaELakl3HLLLcascTriggULBN4/Z8+e7YTXnbvLRHC6oZfvLWNGeQqQegFLvvDr2wXVbYVLly7Nbrldg2mzAAAgAElEQVRSX/S9Thl0Exzk39y2f8GSavHixY4FlxSiTO0jBTFV7JFxIGKh88ACKmkBSwp9XhZkuA8rs7lz5zp1sxGw3LjK+rpZPaknSMZlgeUlYErGXv3Gq92ipBdEwALf3//+9w5vN/9tbtaGKHNa+rWp3/N++RCAybEuTEmrKvmlyIvGST27iz4Vh0Sf9s8dkarvF2IVRKvays5bwJoGnSv+Y/ANRQ13XEMfUd90UqrqAGful2x9Ia9lStIP1p7qYWLZIW9x1KaiA2u6iUnbTlhKB7koYAWhxbClQACnFELEol+sUmhN1oEESMCLgEnAghXTkSPuh+I0NzdnfVHh1D9ccLtjspiC4LRjxw5Pa63ly5c7ll3qaYN+LQjXRbCuUq21dIssGZ8CVgzPwg033OBs+dOFHiQtHbvbbIFTi+ImOMh8sEXr29/+ds62xDDVkHlIyyY9DSlUJC1gXXjhhY5QZms9ZhKwvIQwPwEQdZf1jUvA8tpC6tbOXm2gho2SXhABy9SXwvJHuvno16by835pETh69Gjudr/MFyYpWmG7rt+Frzd9+/Z1vuLk/LTuFNWv/kQIOG0PcL0x4TbxSv3IADHSFRRWWOPFENHRGq+Prai1zPs2wgT9YLXUNIrFTdG2gYYVsPb1HyeWN+SeOEkfWFF7J+MXAwH6xSqGVmIZSYAEwhIwCVh+6YaNKwUnt6180poKH5LhbB3+sPwuaa2lpyUdukNYmzJlipME0n7uuedogRW2syCeuv1NtbKSaT766KOODySYw8n9paYtaV4v+uoWOIRBmtKBOzqHdFJuUx+13F5WYNJCKGkByyQs6fUJI6DY1BfO7CE0xiVgyXpJH1Ju7SJ9ndk4VY+SXhQBC/0OgwUGuLVr12adugfllI9+bdP3Gab4CODrECyn3Kyp0De9rqqM76hO4pQiWlVUuPiyWv28EO8+HVi8Qhk6aruK5866Q6yp6lt8kL8o8akNPUSvpv6pKv+g+mYxZtOreS1TYn6wYjiJsGd1FzFte/AthBSw8tqFmFnKCNAvVsoahMUhARKIjUBYEQoFsIkLy6iWlhbHJ7K0zFK3CMLI4swzz3T8XyE96WjddpsfDqfDzojLL788x/JL5gHNQzp1l5ZdyHPSpEmxMYw7oVRvIfQ65c0NgvR1FFbAQpoQE37zm99k95Sq+WBr3D333JPjWNurMVQxzEvAkmHyJWB5lSMOAStIfYMKM17tKUUjmwciiIAVJr2gAhbEvJ///OdZv2BqnhhE4LsrKCek4VWOuPq1DRuGSScBCFE5jtO/cKIO0QoClteF43S9LKl69+5tX1lYW731mBAfRRNK2rv1F/eP/a59vikLmUYrrEJsI0zSD9aCo0MjtXpDVZ2YviP4KYQUsCJhZ+QSIICthP98fb1o7Ol9EEcJVJNVIAESKDMCNiKUFxKbuNKHlmoJhfSkhZRb2libX3bZZY6o5XfJ/PW0ZRxp6dXQ0CC6dOnivCvgXfTKK680pl3IbpBqAUtuf7MBJF/4owhYaj4QGVauXOn4vpKn9dmeRBjEIilfApaNiIP6h7HAgo+rCRMmOPhMgl1QYcYkYK1atcpKVDT1ISn+hEkviIClOs6H9Rgc+eE0itGjRzunSvz2t78VDz30UKwCVlz92sSQ9wtLAFv6pEilW1NhK6DXVV9f72pJhcmxV69e0Su1d7MQf/qZEPgdw7Vv2FTxn43XxJBSYZJIoxXW2IqtonH7qrwBSdIP1pvHRoq9x46FrktNZbWYtXND4PgH+54u3uw2OicetxAGxsgIRU4AfrH++bo6cdbQjIM9XiRAAiRQAgRgIYUT+3BJB+i21bKJCxEJ7884DVBu5ZPpw0oKu8zkjgis2YcOHeq8N9pc8HMF6ys/sQt127ZtmziWWTv1798/a+1lk36hwqRWwJJbzgDGT1TQT9JDJ3ATAFTAQQQHxJNbFfFvW0smt5MT1TJIYSaogOXlS8qrA5l8YIEftmHCwuy+++4LJWAhb9v6BhWwvOpr47MqyEMVJb0g/Unmo58yKMsaRkCUcYOUI2y/DsKUYeMngEnIzZIKf2ttbfXMEF9W5HY/3S+V6etNpFrsyDjDXvJvobYM+uVb7P6wzq8alipfWAPqW8S4TUsiNXWgyAn6wVpTMUpsPNIWqDh64Gt3BxdbKWBFQs7IJUaAfrFKrEFZHRIggUQJzJ8/33HIrgtYiWZaxImnVsCSp9rBW/5jj2W2nvhcUhSACIOX+KACFk40fOCBB8Tq1auzvrTU7GwsqvTiyVPt3E7lQ1gpLOkClhTLYJ3z0ksvdaq1jGdrDWY6XU86r5eCSlgBxZSPV7nD1td0uqJsM3B8+OGHjT7MoqQXRDgy+STz4hTGsjCJfl3EY11RFL2joyNHoNItqY4fP+5ZDwhRbj6p8LeuXbvmt/7YMghfV/B5lcAFf1iPT7hLfFLpbzqdQNaxJJlGK6x8O3NPyg/WzuoRYsUh7+fEpgFn7dspatq8rRbd0qCAZUOWYcqJwOTTqpwthbxIgARIgAS8CcjTANUTAsnLn0AqBSx1S5rN6XnSSgd7NiEYIY6fwCNFBNUxvBQO3HxdmcQNN8QQD2bNmuXcUq1tULcHH3xQPPPMM849XcBSxTLp1wvh9Hi2Apaanm71ozrBh5+kfv36hbbAQj7XXHON47/Jr756ucPWV+WrtxnSvOOOjLPnNWt8+4HablHSc+tPXo+dKrZCaJUXyox+sWjRIudPQS3VECcf/ZoDanQCEKHcHKZLyyqIWF4XHDyqIpVqTQWz4lRcEK/+9J9CbFmeaHGO9j9DPDDiHxPNI8nE02aFdXr1LnHKJ+8kWeWctJPyg3W45hTxSlO07UvTmg+Lnk2fBmJxuPdIsbTH2Jw43EIYCCEDlyAB+sUqwUZllUiABGIlAMfpJ510kvW2wFgzL9LEUilguZ0u6MdXFUGGDBni+KzyE3imT5/uiBsIO3jwYHHvvfc6e0tvuukmJxsIYePGjXP+DassiDL421NPPSXOPvts66ZWtzfKvGR6sAxCGXQBC4lLwQz/lqfsyXg4yc8k0OkFdCvH1q1bs769VJEwrAUW8rSpr1u7hK2vmp9sM/gBAlfJ7sknn7T2kRU2Pbf+5NVP1IMJZJ+QZUYdZs6c6YibugWejQVW3P1adc7v5kMt6n3rB6kIA2I7n5fT9M8//9y3RpjE9G1+UrSqra1NNw34uVryr5lzeIO9/Iet1LozbxTPdJ8YNnpB4w1v6Cb6NjUWtAxq5l1qOsTkv76Yt/JUNfYSVY0bY8+vpaZRLG6qi5Tu1JZW0Xf/9kBpUMAKhIuBy4gA/GL99O/qBcQsXiRAAiRAAiQQlUAqBSxpDQWxBn6ZbC65FU6G9ROwYG2DEwWl0CEthvB3CB5vvfVWVtyByHDVVVeJefPmWQshann1E+CQ3ty5cx2VFYKZm4CF+BAssIVQlhFmhbAqkkKbrQWWLIusG47SlIIc0kCaqtgSRcBCXsgHW/aWLVvm5AMh5tvf/rZz7Kff1s6w9YV4+cgjj+S0GfKEmPP1r389cJuFSc+rP3n1Wwhljz/+eLZt0SfgzP322293jlCVDvFVC0EbASvufh1VoDLFt3mu0xwGjtEhUrlZU0GU9LoqKipct/pJ0aqqKpr1SMGYJeTvylSf35/3PbGmqq8pWCrvn18zRHQcTY8omddthEn5waqoFQuODIzU3pOOd4iBe7YESoMCViBcDFyGBCBi0bl7GTY8q0wCJEACMRNIpYAVcx2ZXAoI2AgwKSgmi0ACOQQOHz7saUl16NAhT1oQoWA15WVJBRGrpK6PXhXirYyvQmwfzPMFf1g/OsfuQ0eei2bMrn9dnRjaPNgYLl8BhtYdFKduXpqv7ERSfrBebh0umtvbQ9djfEWdGLlrfaD4Lb2GiFd75VpocwthIIQMXAYEvjerTkwfX10GNWUVSYAESIAEkiJAASspskw3hwAFLHaItBKAVaPc7qdbUzU3N3sWG9v5vJym9+7dO63Vjb9ccNQOh+0FEK9kZZoGnSv+Y/AN8dctDymeX3eK6GhOh/+ymozx3yVbX8hDrU9kUT2qq6js9kns+a1sHyW2t4Y/ifD0qi5izI61gcpFASsQLgYuYwI8obCMG59VJwESIIEYCFDAigEikzAToIBlZsQQyRHYv3+/qyUVhCtsBfS64Bjdy2k6tnuW/QXx6m3/U2Lzxejd8f8onm84I1/ZxZZP2qywzm37QPT6bFNs9fNLKCk/WFFPIqSAlZfmZyZlTODvp9aIf5ianu3TZdwUrDoJkAAJFB0BClhF12TFWWAKWMXZbsVU6n379nlaUrW1eVtjdO3a1dOSqnv37sWEIL9lhXAFAStFV7H6wzqvPuOz6XDXVJAcVN8sxmzKbAnNx5WQH6w91cPEskPep3maqjawppuYtG21KVjOfVpgBcLFwCQgzhpSJX56czqsT9kcJEACJEACxUOAAlbxtFVRl5QCVlE3XyoK39HR4eowXW7/O378uGc5IUR5WVI1NDSkon5FUwhsFYS/K/i9StnV3q2/uH/sd1NWKnNxemaEnNOODjUHzEOIfG8jTMIPVtSTCMMIWG3dG8XLfS7IaSH6wMpDh2UWRU2AIlZRNx8LTwIkQAIFIUABqyDYmSkJkIAbgWPHjnk6TYdQ5XdhS5+X03RsBeQVAwGIV3/6TyG2LI8hsWSSKFZ/WBO7DBCVh9Jh8Te2Yqto3L4qmQbSUk3CD9bx6l7ixUPht/j2rO4ipm0P5gOLAlZeugszKUECIwdUCpxQ2K2+xA43KcG2YpVIgARIIA0EUilgHTlyRBw8eDANfFgGEiCBBAi0Z04I0x2mQ6D6/PPPfXODc3TdcboUrWoyViy8EiQQg3i1q6Kv2Jn5aa2oFQM7PhND2ncmUuA3JtwmXqkfmUjaSSVaX1UpxrWOSCr5QOkOqG8R4zYtCRQnbOBE/GBl+teCI5ltmSGvmspqMWvnhkCxKWAFwsXAJJBDAOIVRCyIWbxIgARIgARIwI9AKgWsH//4xxSw2G9JoAwJVFRUOAKVlyVVVVXmmDRe+ScA8eqlfxVi55rQeb9XebpYWzVKtIovhcbeHQfEV44vF906vE97DJNhR21X8fiEu8QnlemwaLKtQ5qssKYcWCbqD++zLXr4cAn5wXq5dbhozgjlYa4wAtbxht7ipf5Tc7LjFsIw9BmnXAlAxPrn6+rEWUM5z5drH2C9SYAESMCGQCoFrEcffZQClk3rMQwJFDEB3ZJKCldFXKXSLPrezUIsyYhXTZ+Grt8nlQPFq1WTXOM3duwRM469ETptr4hH+58hHhjxj7Gnm2SCabLCOr16lzjlk3eSrG427dqzDglR0RJrXmsqRomNR7wPbzBldu3uTL8PcFHACgCLQUnAh8A/X18vJp9GEYudhARIgARIwJ1AKgUsNhYJkAAJkEAKCMQgXqEWb1RNFB9XDvGs0N+1vShqRXixwSvhdWfeKJ7pPjEFIO2LkBYrrHw6c0/CD9bO6hFixSHvgx1MLTJr305R03bUFCx7nwKWNSoGJAEjge/NqhPTx1cbwzEACZAACZBA+RGggFV+bc4akwAJkICZwI7VGcurfxMC2wcjXv9vxSXiQHVvz1TmHHtNYDthEteic/4fsbx2UBJJJ5Jmmqyw8rWNsGpIT1HVe1OsPPdUDxPLDnWETnNa82HRM4DVYUddN7Fo4Fdy8uMWwtD4GZEEBEUsdgISIAESIAE3AhSw2C9IgARIgARyCcQgXjUfrxIrm3qKdzM/7b2GCDjgd7tgefW3bS8lYoGF/OAP62dn3yP2V9QVTSuPa+gj6ptOKnh5B9U3izGbXk2+HAn4wWqpaRSLm8K3+dSWVtF3/3brulPAskbFgCRgTYAiljUqBiQBEiCBsiFAAatsmpoVJQESIAELAqufF+Ldp0NbXm080uCIVisP9sxm1ru2XQwYeaZr5me0bxQXHH/fomDhgxSbPyxYYY0XQ0RHa2G30ORzG2HsfrAinkQ4saNKDPn0Y+tORwHLGhUDkkAgAhSxAuFiYBIgARIoeQKpF7A+/PBDsXHjRrFv3z7R1nbCRwqcPQ8aNEhMnBjct8mWLVvE2rVrs+nVZL789u/fX4wfP140Nja6NnhTU5N44403xO7du537AwYMEOecc45n+Pnz54tjx46JG2+8seQ7ECtIAiRQQgQgXr39WOAKHW2vdAQrCFfbW+qz8c/oekhM7H5AjOvWJPZV9HQcuR+qaPjyfka8Ovv4usSsr9SKvDv+H8XzDWcErluhIpzR9STR9WCfQmWfzXdsxVbRuH1V4uWoHlMtKutOzLGxXBEFrPEZi72Ru9bbF6WqViwcPCMnPLcQ2uNjSBLwI0ARi/2DBEiABEhAEki1gPXuu++K998/8WW+oaFBdOnSxRGxDh486PwNQtbs2bOtW9MtvSNHjojm5mYBIWvKlCli2LBhndKDIIU85b3t209sK5gzZ47o3j33mHaZBwSxMAKbdWUYkARIgARiJLBm2zti7MJ/CZTiZsfaqoezVbC9o8KJ27P6mCNandvjgOhb09opPZxIWNvR5ohWSfm98qrE78/7nlhT1TdQHQsVOC1WWPnaRpiEH6w3j40UezMfk8Jcp1d1EWN2rLWPSgHLnhVDkkAIAhSxQkBjFBIgARIoQQKpFbBgefXWW285yMeMGSMmTfryCHbce+eddxwx69RTT3WEJ9MFK6oFCxY4cfT0lixZIiBKQcTSRSkIaBClIF5ddtllTjZSpNLTwb3f/e53orq6Wlx33XWmIvE+CZAACaSCwJ+3vyP+kPF1NLJLH3HH/77gW6bWjLWVs0Uw87P16JfWVqMbDjui1VndTnxgSOPV3q2/uH/sd9NYNNcyndrQQ/Rq6l/Q8mIb4eTdr4jq1iOJlqOyXy9RPWhjrHmsqRglNh4Jd7rlyOoGMX77B/bloYBlz4ohSSAkAYpYIcExGgmQAAmUEIHUClhSVMJWwSuvvLITcikiQXS6+eabjU2yfPlysW7dOk+rLQhPsMSC1RSsp+T15ptvig0bNoiLLrpIjB492vkztiG+/vrrndJyC2ssGAOQAAmQQAEJSPFKFsFLxPrr0S5Z31bHvrC26l6VsbbKiFbnZiyu+td2trYqYLU8s24adK74j8E3pLFormU6v2pYwX1h5WsbYdx+sHZWjxArDh0P1dYDa7qJSdsyJ3HaXhSwbEkxHAlEIkARKxI+RiYBEiCBoieQWgELAhGEIl1QksRhUfXcc885/73llluMDYH0Pv30UzF06NAcay4Z8fnnnxd79+7tZNHlJUo98cQTOQKWtPDq0aNHoG2NxoIzAAmQAAkkREAXr3QRC0KVc5Jgxr8VBCx5nZaxtsI2wbO7p9fayg/ZGxNuE6/Uj0yIarzJpsEKq3fdMXHO5kXxVswltbj9YB2oGSr+1BSu2IEFrEw2C4fNycmMPrDCsWcsEjARoIhlIsT7JEACJFC6BFIrYJmQq1sMbQQsv/TU7YXYJqj6wfKzwIIz95kzZzpJS8FtxowZns7dTXXifRIgARLIF4F3dq/ObBt8RRw51tIpy4r9x0SvnRWiZdPnAlsGcXWtOp71bdVY2zlOvsodRz4dtV3F4xPuEp9U5vowjCPtJNJIgxXWlAPLRP3hfUlUL5tm3H6wWmoaxeKmulBl7lndRUzbHsAHViYXClihUDMSCYQiQBErFDZGIgESIIGiJ1C0AtbChQudUwFVESloa0C4+uijj8THH3/sbB90265o4wNr165dYtGiRa7xg5aJ4UmABEggaQKu4lWHEJVbW0QFfv5/9t4EPKoq2/telarME5AQEsKYMMgcxlYBcWoRZHDoK07dn9qN4326+8VuLz6vnzb9elvebvX21/dRVLrFVlSGdkCRKKhcmQWUmQgIyBAyAIHMIeNX68RdnlSq6gx1TtU5Vf/9PDxRau+11/rtU6X1z1prV/zY+HpAoru02l0myBlXkTQasobSs3n32iKk/kkplFnt+5bcUAVwmauUep3cYep2hvfBCuImwtgYF80oOaIpXghYmnBhMggETQAiVtAIYQAEQAAEbEfAlgKW/DZBeW8qLfSFACbW+Ou1xa/7uoWQe29x9hXfQsi2Kioq6Prrr0f2lZZDwFwQAIGQE/iu8iQtOfiuJ/PKUdnsFq0aKea0O6uqya1i8Yh1UGvveGrrFU952VmKjd1DHoRBGxYNm0PLUscaZM1cMxNi+1BbQ5y5mwSwzs3cp5wK3OA/aOfc/12NG1YatBm5gXWN/amutVWzTT0C1vp+N1E9uTx7oYRQM3YsAAHNBCBiaUaGBSAAAiBgawK2E7Dk4pXaGwh9nRCLTs3u67X5VsKqqvY+LpzNNXnyZEmUkg/O1Nq6dat0U6GYN2bMGEmsEqWMwhfvuRkZGVJTeHlZoq2fGDgPAiBgWwLFtWX00t63JfGKM61iTjeS49yPt7S1Zbgk0YrFK3L8GKaa2wntCqVwzG9oW1yu5d3PTUiinrU9w+pnKMoIje6DtbN1ABU36ruJcEZFCcU2NahmDgFLNSpMBAFDCUDEMhQnjIEACICApQnYSsCSi1eBMqa0EmcRaseOHZKYpbUkkZu/swA2e/ZsSfgSzeDZv6SkJKkRPQ9kZ2k9FcwHARAwkgCLVy9ufIMav69uz7Zq/CHbyiWyreKorcuP2SPee0eqiMX9sP46ej5ddOjrlWTkGSnZCncWVm5CHQ059rmSm0G97spLo5i040HZkC8+EjOADtZBwDIMKAyBgEUJ/PFnCTRxkDtVFAMEQAAEQCCiCdhGwBJN0vk0hgwZ4vMmwWBOSvS6YhtqG7GLNZxhxbclsljFfsrFNV89tILxE2tBAARAQCuBz7f+D63d/Dm1lf/YfL2tmyzbqr1Pu+K4Kr4b3bx7teI8u02wSz+srPh46lvXO2x4Q1FGaHQfrBJXHm2vadHF7Nq6WkqvLle9FhlYqlFhIgiYQuDVXyZSfg+V/0EzxQMYBQEQAAEQMJuA5QUsLsljUej8+fPEfadYvGKxyIyxZMkSyazavlrLly+X5s+ZM0f6KW4s9BbY2C6XEs6aNcsMt2ETBEAABDoR4EsuOGt1+47tVFdb1/66051t1cudacX9rbr6z7YKhDNSRSy79MMan5BDVJsctid+uOMUZRfvNm9/g/tgBXMT4eRLjZR5sb11gJqxte+NdEGWyYceWGqoYQ4IGEcgJcFBL9ydABHLOKSwBAIgAAKWI2BpAYvFq7Vr10oleixeTZo0SXcvKVHqN378eBo8eLDPg9AiYG3bto2Kioo6iF1CwPIWwCBgWe65h0MgELEE9uzZQzt37pT684nBpYEsWrX2djcBd4tYwY5IFbFWjn+c9jszg8Vj6vp0938LBzX0NXWPQMZ7JFyiEcfWmrp/7DB3C7bY84bs0eTqTmtqknTZGtvmpD7l36leCwFLNSpMBAHTCGSnO+gVdyYWi1kYIAACIAACkUfA0gKWuP0vLS2NJk6cGNQNf+LWQX+9s4QgxULZPffcE/CkWVhbtWoVsV/yrCphAxlYkfdGQUQgYGUCZ8+elbKtWLgSl1LEOGPI1SeZ6ns6iMsFjR6RKGK1pmTRguG/MxqV4fbGJvagmJqOl40YvkkAg2Y3cze0D5YjjlbVu7PWdIyR7myq/NJvVa/c1ec6KolJ8cxHBpZqdJgIAoYS4DJCLifEAAEQAAEQiDwClhWwRDYTC0qiQXow+MVtgWzDW2DiPlX8h5u4q7nZ0F+mleiBJW8Ejx5YwZwa1oIACAQisG/fPkm04mxQMVikHzVmFH2XVk4Hq46ZCjASRazq3HH0XO/bTeUWrPEEtzg5ojEvWDO611/mKqVeJ3foXq+00Og+WOsa+1Nda6vStp1ev8yZSEPOHFS9DgKWalSYCAKmExjVx0kv3JNg+j7YAARAAARAILQELClgiQwnFpTUjPvuu6/DNHEToLcYJb/FkG8ITExMpPr6eqqra+8Po+Zmw9LSUiosLPQ7F7cQqjkxzAEBENBLgPsBimyrixcvSmYcDofUG3DcuHGUl5dH7xz+mHaU7dO7haZ1kShibSx4kD5LyNfEIdSTw5mFlRbfShOOf2xeyAb3wdrZOoCKG9X9/4Q8qHxXEo0sPqA6TghYqlFhIgiEhADfSsi3E2KAAAiAAAhEDgFLCljybCk1qNUKWGyLbR89epQqKiqkjCvO8OrWrRvl5+f77Y0l94F7chUXF/u9qZDFN86I4Dlsn7Oxhg4dqrt3l5r4MQcEQCDyCRw4cED6bOGfYuTk5EiiFf9hQZ7HhuId9MGxz0MKJNJErLa4ZHqtYB6djAlfmZ7SAYY7C8vsMkIj+2DpvYkwJzaFLj+tXgiGgKX01OJ1EAg9gUd+Gke3jY8N/cbYEQRAAARAwBQClhSwjIiUM6FYmOLG7xggAAIgYEcCFy5c8GRbseguxpgxYyTRasCAAR3CCod4JRyINBGrqWs/embwI5Z+bMKZhWV2GaGRfbDOufrR5po2zWepVcA62Ptq+t6Z7tkHPbA0I8cCEDCFwOMz4mnqSON7QZriLIyCAAiAAAgEJBCRApbI4PK+DRDPAgiAAAjYgQD3tOJsK+5xJQZnc4psq+Tk5E5hFNeW0Ut736b65kthCzHSRKySATfQy5nXh42n0sbhzMKKdRJNOfWRkou6XzeyD9al2Gz6pDpesy/prkS6tlh9DywIWJoRYwEIhIzAC3cn0Ki+7g8uDBAAARAAAVsTiEgBi28c5BsCkX1l62cTzoNAVBGorKz0ZFudO3fOE3tBQYEkXA0aNMgvDyuIV8K5qbHpNHVvYcScXeGY39C2uFzLxjMiKYMSqruGxb/L676hlIvF5uxtYB+sNmcyfVibqdnP2BgXzSg5onodBCzVqDARBEJOICXBQSxi8Q2FGCAAAiAAAvYlEJal9oUAACAASURBVJECln2PA56DAAhEGwHOGOVsqz179nhC7969uyfbKjU1cB+m+uYGKfOquLbcMugiScTiflh/HT2fLjq0Z/CE4kA4C2tkSz9qawn9l7LchDoaYmK/tdgRjeRwVgeP0RFHq+pzNNvRKmAdzZ1Ih2J/FMpQQqgZORaAgKkEWMR65ZeJlJ3uMHUfGAcBEAABEDCPAAQs89jCMgiAAAj4JMCXPYibBMvLfxSeRo4cKQlXl112mSpyLF7xjYP7z6vPElFl2IBJkSRiNWQNpWfz7jWAijkmwpWFZXYZoZF9sDY159P55mbNBzCjooRimxpUrYOApQoTJoFAWAmweMUiFotZGCAAAiAAAvYjAAHLfmcGj0EABGxK4MiRI1K21a5duzwRZGRkeLKt0tN/bACtJkQWr3aUqb8lTY1NI+dEkohVNGwOLUsdayQew2xJWVjUh9oaQ9+keLjjFGUX7zYsFrkhI/tg7XcMoKP1TZr9hIClGRkWgIDlCYzq46QX7kmwvJ9wEARAAARAoDMBCFh4KkAABEDARAK1tbWebKvS0lLPTsOHD5eEq6FDh+raPZw3DmpxOJJErJXjH6f9Tu29lLTw0jt3YFIadanO0rtc97oeCZdoxLG1utcHXGhgH6wSVx5tr2nR7Oe1dbWUXq2uPPdUz5/Qvrhszx4oIdSMGwtAIGQE+FZCvp0QAwRAAARAwF4EbCVgPfbYY7Rs2TKJ8DvvvENXXXWV6bRfeOEFev7552nixIm0YsUK1fsFWvfdd9/RwoUL6e9//7tqe0ZODPf+RsYCWyBgVQJHjx6Vsq24VFCMrl27erKt+J/1Ds664uwru4xIEbFaU7JowfDfWRb7BKe7F1YYsrAmVW6mhNoKU7gY1QfrnKsfba5p0+zj5EuNlKmyUT0ELM14sQAEwkrgjz9LoImDcDNhWA8Bm4MACICARgK2EbDOnj0rCVZVVVVSiHfccYckLJk9zBCwcnPbb7QqLjbp9iYFKOHe3+wzg30QCBeB+vp6T7bVmTNnPG5wlhVnW3HWVbDDSjcOaoklUkSs6txx9Fzv27WEHrK54crCusxVSr1O7jAlTqP6YF2KzaZPqrVnW4xtc1Kf8u9UxQYBSxUmTAIBSxF41d0PCzcTWupI4AwIgAAIBCRgGwFr+fLlNG/ePEm4EllYu3fvJr6ty8yhV8AK5FO4BaRw72/mecE2CISDwPHjxz3ZVq2trZIL3M+KRSv+w32ujBgVDZX0/K7XqL75khHmQm4jUkSsjQUP0mcJ+SHnp2bDcGRhJca20cQTq9W4p3mOYX2wdN5EONJ9+2R+6beq/C7NHkPfJPT2zEUJoSpsmAQCYSXATd3fejQprD5gcxAAARAAAfUEbCNgTZ06lfbv30+vvvoqvf/++1RYWEh/+MMfaO7cueqj1TETApYOaFgCAlFA4NKlS55sq9OnT3si5hsEWbTiGwWNHFa+cVBLnDfHJNNVB9ZpWWK5uW1xyfRawTw6GZNqOd/6J6VQZvWPfZhC5aBpZYQG9sFa1dBXM47LnIk05MxBVesgYKnChEkgYDkCaOpuuSOBQyAAAiDgl4AtBCy+sWvGjBlSEJx19cUXX0jZWH369KGtW7d2CE4ITtwvizONWOTiskMu3XnxxRdpwIAB0nzuA7Vo0SJas2aNpyxx2rRpdMstt9BNN93ksSkXsP70pz91WJOWlkbTp0+n+fPnd8oE8yV8ib/zPg15Py+1fnnbULMu0P7cqydQry9/Qp7RvPFeBQGrEzhx4oQn26q5uVlyNzU11ZNtZVZW6KcnNtGnJzdZHY8q/yJBxLJyP6wJse4bCRviVJ2FUZP6xlfRwONfGmWugx2j+mDtbB1AxY3abiLMdyXRyOIDquKCgKUKEyaBgCUJPPLTOLptfKwlfYNTIAACIAACPxKwhYC1YMECKfNK3vdqyJAhkvDEf+9LcGLBijO2RM8ZnivELlGOyBhYhBoxYgSdOnWKTp48KZF54IEH6Omnn5b+WQg0LJZdvHhR2pMbuvPYvHmz9JP3WLp0aQcRy5fgw/u+++67nnXCzhNPPEGjR48mfl0IbsKvyspKKQ4e/vp+qY0n0P7r168PSsBS4q0nLrxRQcAqBJqamjzZVuJzgn0bNGiQJFwVFBSY6ur+84fptYPvmbpHqI1HgohVMuAGejnz+lCjU9wvHFlYse4+yFNOfaTom54JRvXB2u8YQEfrtQlYObEpdPnpfarchoClChMmgYBlCbxwdwKN6oum7pY9IDgGAiAAAm4CthCwhFglz1QSNxJy1pT8Nj95lpFciOIm8JwZwZlKU6ZMkQ6fbXAmlxhyIWj16tWSqCS3553FxZlhd911lyRqeZczBio99NWDiv2aOXOmZMvbrw0bNtCDDz4ovcZ258yZ4/FZazy80Nf+SqWSShlYbNcfbz1x4d0JAlYgwMK2uEmwsbFRcik5OdmTbdWjRw/T3bR736tAgCJBxLJqP6xwZGEVtH5HmaVFhr8njOqDVeLKo+01LZr80yJgVWSNoG1JeR776IGlCTUmg0DYCaQkOOgVd1N37ouFAQIgAAIgYE0ClhewhKjkXS4oLyv88ssvPaWBcsHJ1y1/Qvji7KcVK1Z0OhV+nTOe7r//fkkoktuT7yMW+soO49e0Clj+BDlvcc2bg9Z4zBSwAvH2FhqV4rLm2wVeRQOBlpYWT7bV999/7wmZy48522rMmDEhw8B9rzjz6mhle3ao1uFsdVBLTJvWZSGdb3cRy6r9sLLi46lv3Y8NxUNxqLkJdTTk2OfGb2VQHyw9NxGmuxLp2mJ1PbAgYBl/9LAIAqEmwDcS8s2EGCAAAiAAAtYkYHkB6/bbb5dK7ryzkhinaOzuq+TPn0B1xRVXSKWC3qWH/o4n2MwkX374yoDyVxIp90usE9lh/JrWeHiNGRlY/njrjcuabxd4FckEWIAV2VYNDQ1SqImJiZ5sq5ycnJCH/8Gxz2hD8U7N+ybXx1HPc6mUcMklra1NbKTTWVXUGKst+0TzxjoX2F3EasgaSs/m3aszevOWjU9wP7O1yeZt4GXZzDJCI/pg6RGwYmNcNKPkiCqGELBUYcIkELA8gYmDnPTHnyVY3k84CAIgAALRSMDSApa8PM5X9tPixYul0j3uF1VU1F62oCQ4CfFGXo4Y6OCV7CmV1qkVsIRfXKaYnp7u0yXRc0vuu9Z42HAoBSy9cUXjmxExh55AW1ubJ9vq2LFjHgfy8vIk4Wrs2LHkcISnlGBH2T565/DHmqF0rUqkXuVpnda1xLTSwbyzmu2FaoHdRayiYXNoWerYUOFStU+6O3NpkI6b91QZ9zNpuOMUZRfvDsaEz7WG9MFyxNGqem1CtBYBqyrzMtqUMtjjP0oIDX8MYBAEQkbg8RnxNHVk+y+BMEAABEAABKxDwNIClr9b83zhE72hlAQnX+JNoONQsme0gKXm0fAlYPkq3/NnKxwClta41MzHHBDQS6CkpMSTbVVXVyeZiXeXXLFoxX/Ee0Sv/WDXBdP3avD3mRTX7LsJbVm3GirvVhuse6att7uItXL847TfmWkaHz2Gxyb2oJiaVD1Lda3pFt9MY44X6lobaJFRfbDWNfanutZWTf7NqCih2Kb2rMxAAwKWEiG8DgL2IsClhFxSiAECIAACIGAdApYWsER5nBpcItNJSXDSmrGkZM9oAWv37t0dbjNUil1rPGwvHAKW1riU4sbrIKCHwDfffCMJV5zdKUa/fv082VZOZ/hvHwqm7xWXDA48leEXTVXyJTqRc1EPupCtubM1jsYf+p+Q7WfkRtwP6w9j2m+wtcoIRxbWpMrNlFBbYSwCg/pg7WwdQMWN2m4ihIBl7FHCGgjYhQA3dX/rkUTinxggAAIgAALWIGBZAevjjz+WbrXjEUj88L45cP369fT888+T3h5YbI/LEu+44w56+umnFUsSjRKw1PSK8vXIKPXA8o6HbegRsESzem+uSgKf3ris8faAF5FAoKyszJNtVVNTI4UU6/4yLLKtevcObaNrJaZ6+16xXW7aPvRYlt8t7CBgsfN2FrGqc8fRc71vVzrmkL4e6iysy1yl1OvkDsNjNKIPlp6bCK+tq6X06nLFeGq75dOXacM981BCqIgME0DA8gT+39xtdPX/c53l/YSDIAACIBAtBCwrYP3qV7+iwsJC8nd7nfyAhEjCohOLM4EELKXb/kTTeBax5s6dGzIBS+k2QdEPjHtkvfjii55bF7XG40/AEv3E2P6nn37a6fkXQplWAUtvXNHyBkSc5hFg4ZuzrQ4fPuzZhG/xFL2tWMSy2thQvIM+COIWN0d5Ew04150S4uJ9hlaSWU3nurSXTFp92FnE2ljwIH2WkG8ZxAnOGBrRmBcyf8xq5m5EH6xzrn60uUbbzZyTLzVS5sViRX4QsBQRYQII2IZAlrOW/lT+Z0rZs4FSHplHibfeYRvf4SgIgAAIRDIBSwpYZ8+epYKCAom7mtsCRXYQN3NnEYvX+MvAkjeGFyKVOGB5U/gNGzZIpXxKGUbBZGDJG9Pv2rWLZsyYIbnCMcyfP99TSsg+P/roo7R///5OcWmNh+2LDCz5/nI7op8Yz+WzWLhwIS1btkzyTauApTeuSH7TITbzCPDzKm4SrKqqkjbiskCRbdW3b1/zNg/ScnFtGb20922qb76ky1LM4XqKOVQvZZcNGDCgkw27ZF/JHberiMWlhP8a5f7MtlA/rFBnYZlRRujM7kLO7KO63h9ikZ6bCMe2OalP+Y9lx/4cgIAV1NFgMQhYhsDMuL109zcLicpLPD51fWUpufIHWcZHOAICIAAC0UrAkgKWr9sFAx2QXHzhDIuTJ0/6FbDYjrzskOdzCdGpU6ekdTzkopkZAtbUqVMlMUrs/cQTT9Do0aM7+MVi3IgRI6iyslKay4Ozo5YuXdqpR5aWeNiOv/1FtpTYi29D3LdvH7EQwOWcvoRBJT7evLXEFa1vSsStncDevXul2wTFbaRsoVevXp5sK27QbuXBfa9YvCquVS5T6hRHQys599aSo6y9r0/roERyDEyirIoUSnT3xOLB4tWFtHpqidGWeWIFZnYVsVpTsmjB8N9ZAaHkQ6izsHIT6mhIENmEPsEZ0AerxdWFVtf4vunX32GNdMRTfum3imd5qUsf+rzLaM88lBAqIsMEELAUAc66+o+6Nyh3t/siitrqDr45e+RQt7dWWcpfOAMCIAAC0UjAkgKWKFdj0YT7UKkZovRPzPWXgSVe58wgFoPWrFkjCTQsrPAaznRiMUkMJYFGTwYW780ZVkKYkmeCsRi3aNEi2rJli0dQY+GKRaef//znfhu8q42H4wq0P8fDJYTCNy7hZCbV1dV05513as7AEhz1xqXm7DEnOgmcP3/ek2118WJ7Y3KHw+HJturfv79twOjte+UobXSLV+6SwEvuW9USYqhlZBK19YizTdxqHbWriFXRbzL9f9kz1YZp+rwRSRmUUN3V9H14A7PKCIPug+WIo1X1OZoYXOZMpCFnDiqugYCliAgTQMCyBOQlg/6c5DJCLifEAAEQAAEQCB8BSwpY4cOBnUEABKxOgMVVzrY6cOCAx9WePXt6sq0SExOtHkIH//afP0yvHXxPs88x37pLBo/US+vasuMk8YriI/e6b7uKWFbqhxXqLKzhjlOUXbxb87MdaIFrQDLFpLRnS+sd6xr7U12rW/RVOfJdSTSy+MfPG3/LIGCpBIppIGAxAr5KBv252OX5RRQ7aqzFIoA7IAACIBA9BCBgRc9ZI1IQsC2BCxcueLKtKioqPHGMHTtWEq7y863TMFsLZD2lg466VorhksGzP5QMXpZIrQPtJdppYSSfa0cRi/thvVYwj07GpOoN29B1oczCMqOM0Ig+WPsdA+hoffv7R83IiU2hy0/vU5wKAUsRESaAgKUIBCoZ9OeoIyWVMj/43FJxwBkQAAEQiCYCELCi6bQRKwjYjMDBgwcl4UqUtLL72dnZnmyr5ORkm0XU0V2tpYOOM1wyWEvU1EZtSTHUOjKZ2rpb7zZFMw/FjiJWQ9ZQejbvXjOxqLbNWVgjqQ+1Nbb3RzNzcBnhxLLPyNXYniloyDCgD1aJK4+217SodketgNWUmk3rMn7isYseWKoRYyIIhJzApLhjdG/JP6VbBrWO+IlTKG3BX7Quw3wQAAEQAAEDCEDAMgAiTIAACBhHgC8uEDcJnjt3zmOYe9NxttXAgQON2yyMlrSWDsYcrKOYow2Sx209uWTQLd7FOsIYQfi2tqOIVTRsDi1LtUbZycCkNOpSnRWSA7zMVUq9Tu4wdK9g+2Cdc/WjzTXqLzRIdyXStcXKPbAgYBl6zDAGAqYRkEoGNz7ZqVG7lg1ZwGIhCwMEQAAEQCC0BCBghZY3dgMBEPBD4Ntvv5WEK75RUIysrCxPtlVqqjVKsIw4QC4dfH7XEqpoqFQ053Bnikglg+ebpbmtQ5OoNT9BcV2kT7CjiLVy/OO035lpiaOZ4OwXkiystPhWmnD8Y0NjDrYP1qXYbPqkWv3NpLExLppRckQxBghYiogwAQTCSsBTMrh5RdB+cClh15eXkjNb26UQQW8MAyAAAiAQ5QQgYEX5A4DwQSCcBPh2S5FtVV5e7nFl1KhRknA1ePDgcLpn2t5qSwcdpy+13zLY4i4ZTHG6SwbdtwxmRFfJYKBDsJuIxf2w/jBG3c26pj18PxgOZRbWpMrNlFD7Y++6YGMLug+WxpsI1QpYLUnd6NOsyZ7wUEIY7EljPQgYR4BLBh8uWkjOE8pitNpdY0eNoS7Pv6x2OuaBAAiAAAgYQMCSAlZ9fT1VVVUZEB5MgAAIWJEAlwnyTYK7du3yuJeZmenJtkpPT7ei24b4pLZ0MGa/u2Tw+A8lg71+KBl0RmfJYCSJWNW54+i53rcb8iwFayRUWViGlxEG2wdLo4DFnGdUlFBsU/v70d+AgBXsE4n1IGAOgUdd62jy5v8OqmTQn2coJTTnzGAVBEAABPwRsKSA9cwzz0DAwjMLAlFCYMSIEZJwNWTIkIiPmEsHn9mxiOqbL/mN1VH1Q8nghR9KBoe7Swb7o2QwkkSsjQUP0mcJ4b85s39SCmVWZ5v+vuNm7lNOfWToPnGjaogc/t9HSpttas6n883t7zE1AwKWGkqYAwLWIsAlg09ffIkydqwxzTGUEpqGFoZBAARAwCcBSwpYixcvhoCFBxYEIpwAlwmOHTuWunbtGuGR/hjeO4c/ph1l+/zGG3PyktTvitz9pdvSuGTQfctgV/Nvi4uEA7BbOaFV+mGFKgvL6DLCYPtg7XcMoKP1Taof/Wvraim9+scyZ18L2+JTqDDnOs9LKCFUjRcTQcBwAlwy+O/fuBu1l5cYbtvboCt/EHV9Zanp+2ADEAABEAAB9+8v29wDIEAABEAABMwlwMIVC1j+BgtXMSfaM0pa+8RL4hWhYlDTodhJxGpNyaIFw3+nKT4zJocqCys3oY6GHPvcsBCcfdLJ2e2Ybnslrjza7r4gQe2YfKmRMi8WB5wOAUstTcwDAXMJzHe8TwXblphSMujP85RH5lHirXeYGxisgwAIgAAIQMDCMwACIAACZhMIVDrouNjszrqqI0flDyWDbuGqta/6G9LM9t1u9u0kYlmlH9aE2D7U1hBn6lEbXkYYZB+s2the9Fm1u7ZR5Rjb5qQ+5d9BwFLJC9NAIBwEQlEy6C8ulBKG48SxJwiAQDQSQAZWNJ46YgYBEAgpgdcOvkv7z3e++Sjm+waK2ee+ZdA92rq42m8ZTEfJYLCHc39jGw0/ujVYMyFZb4V+WFnx8dS3rrfp8Q53nKLs4t2G7RNMH6xLsdn0SbV6oXikI57yS78N7Lszjtb0nuaZgxJCw44ahkBAkcDMuL109zcLQ1Iy6M+Z+IlTiJu6Y4AACIAACJhHAAKWeWxhGQRAAATom9IdtPSIV+lUaxs5Oevq1A8lg/3cJYMj3CWDGIYReKSmlgac2mOYPbMMtcUl02sF8+hkTKpZW6iyOz4hx11uY+4z2CPhEo04tlaVP2omuYa4KCa+TM3UznM03kR4mTORhpw5CAFLH22sAgFTCfyfljdp4M6VIS0Z9BcQbiU09ahhHARAAASsX0J46NAhOnr0KFVUVFBTU3vD1YyMDMrNzZUaQAc72P6WLVskM/fdd59Pc9XV1bRx40YqK2v/H+UePXrQmDFjKDvb9+1N7777LjW7bzeaM2dOsO5hPQiAgJ0JtNRSS9EDdCZuGP1XWYwUiaOCSwZryVHt7r/j/ivuddXaW30miJ1xhNp3u4hYDVlD6dm8e0ONp8N+6e6SvEENfU33wchm7sH2wVrX2J/qWltVxdwnNoXGnvZ/AYNkBBlYqlhiEggYRYBLBv9U/mdK2bPBKJNB2+FSwswPjOv3F7RDMAACIAACEUbA0hlYX3/9Ne3du1dCnpSURImJiZKIVVVVJf0dC1mzZs3SfSQsTK1Zs4bq6tpLePwJWCxI8Z79+vWT5hUXtzdynT17NqWmdvytufB55MiRhghsuoPDQhAAgbATaC1dRm1ly9r9cCbR298OpX3b2z+/2rpxyaD7lsFU9X14wh6QDR2wi4hVNGwOLUsN/pcywRxRKLKwLnOVUq+TO4Jx07PWkZpCsfkndNva2TqAihvV3USY4xawLoeApZs1FoKA0QSsUDLoLyZu5s5N3TFAAARAAASMJ2BZAUueGTVkyBC6/PLLPdHzazt27JDErIEDB9KkSZN0kVm7dq1HjGIDvgQsFtBYlGLx6pprrpH2ESKVt1/82vLly8nlctFtt92myycsAgEQiBACjeXUcvh/EbmzsBqaYuiD7T1oz/ftgnfqoGS6MBhZV6E6abuIWIVjfkPb4nJDhaXTPqHIwkqMbaOJJ1YbFmMwfbBOOAfQ7lp1AlZmbDJNPr1f0e81/WZ75qAHliIuTAABzQQ46+o/6t6g3N2FligZ9BdA11eWkit/kOb4sAAEQAAEQCAwAcsKWEJc4lLBG264oVMUQkSKdZc93HPPPZrPWQhTnNkVKANr06ZNdOTIEbryyitp8ODB0j7ff/89rV+/vlMGmK+5mh3DAhAAgYgg0Hr0SWqr2U9HS5Pofbd4db46luJjW+nmCWVU0K+atsdNoZXn2ntgYZhPwA4iFvfD+uvo+XTR3TA8XGNsYg+KqTG3H5eRZYTB9MEqceXR9hp3Ka+Kke5KpGuLFXpgue1AwFIBE1NAQCeBobFlNK/0JUuVDPoLhcUrFrEwQAAEQAAEjCVgWQGLBSIWirjPFZfjeQ8u//vXv/4l/bW/0j9/qEpLS+mzzz4jFr84i4rFMH92/IlSS5Ys6SBgsT+rVq2itLS0oMoajT1eWAMBEAgHgbbKr6j1+2fpywPd6JPdmZIL+T3q6OaflFNmaqPHpab43rS4pj8dr//x78Lhb7TsaQcRK9z9sBKcMTSiMc/UR6JvfBUNPP6lIXsE0wdLy02EsTEumlHS+SZR7yAgYBlyrDACAp0ISCWDG5+0dNaVt9Opv3+KEqbOwGmCAAiAAAgYSMCyApZSjGqar/uz8eGHH9L58+elrCoegZq4B8rA4mbu06dPl2wIwW3atGl+m7srxYTXQQAEIoCAu2Sw+sCT9P6Xl2j/qRQpoClDK+jG0ef8BncmcYKnyXsEELB0CHYQsb4eeS99mDQ0bBzNzsKKdbd9m3LqI0Pii+nehVy5R3XZanJ1pzU1SarWqhWw1ve7ierJJdlECaEqtJgEAgEJeEoGN6+wHSlu6N715aXkzHbf8ooBAiAAAiBgCAHbCljcfJ1vBZSLSGqICEFK9LRSEsLU9MDijK7CwkLpZkRf5Y5q/MIcEACByCBQtPVVen/tt3Sx1kVJ8S10i7tkcHifGsXgOBtrRX0e7a5BWaEirCAn2EHEWjn+cdrvbM/eC/UIRRZWQet3lFlaFHxo7kzquGGl+uw44mhVvfovljMqSii2qSHgXhCw9B0FVoGALwKT4o7Rw0ULyXlCOfvRqgTjJ06htAV/sap78AsEQAAEbEfAlgKW/HZCeW8qJfqidxWX+Ykm60oCFtv0dQshlx9y9hXfQshiWkVFBV1//fXIvlI6BLwOAhFM4LNPV9HazzdLEQ7qWesWr8qpS7K6JtECC7KxQvOAWF3Eak3JogXDfxcaGD52KUjqTrHV6abtn5tQR0OOGXPVfDB9sNY19qe61lZVcULAUoUJk0DAEAKPutbR5M3/bauSQX+Bd3l+EcWOCu8ts4YcCoyAAAiAgAUI2E7AkotXWm4g5B5VLDTxzYV8ayFnYPFQI2Dx2q1bt3puLOSsrzFjxkhilVgvfPGem5GRIfXwEvtZ4MzhAgiAgMEEKisr6b333qOiovaMkmtHnKefjjyvfxdnEm13jkeTd/0EVa20uohVnTuOnut9u6pYjJ5kdhaWkWWErrw0ikk7rgvBfscAOlqvTmS+tq6W0qvLA+6DDCxdx4BFIOAhYOeSQX/H6OyRQ93eWoVTBgEQAAEQMICArQQsuXiltVxP3GrITdsvv/xyDzo1AlYgztxPq6qqimbPni1lY4n+Wuwf33DIWV88kJ1lwNMKEyBgQQIHDhyQsjRramooLbHZ3ai9jIbk1hri6fnE0bS8KhVN3g2h6duI1UWsjQUP0mcJ+SYS8G96RFIGJVR3NW3v4Y5TlF28O2j7wfTB0nIT4eRLjZR5sTigv1v73kgXfrhFEj2wgj5aGIgyApFQMujvyJJ+MZeS3X8wQAAEQAAEgiNgGwFLNEnncL1FKCUEoo8VZ0PNmjWrw/RgBCxhlzOs+LZEUaIoF9d89dBS8hevgwAI2IPAJ598Ql988YXk7NC+rXTz2O8p1S1iGT0OxE+m18+qyxIxeu9osGdlEastLpleK5hHJ2NSQ34UnIU1kvpQW2N7U3KjR7f4ZhpzvDB4s0H0wTrn6keba9pU+TC2zUl9p8eYJAAAIABJREFUyr8jcsW1z3fGy/7Z/XeuePq++yiqciZKL3+yKZ5qGtpt18haZ9VcaqPaH/6+tFLd3qocxCQQsDGB+Y73qWDbkogoGfR1DGjobuOHE66DAAhYioDlBSwuyWPxim8N5L5TLF6xWKRliKwotWvU9tVavny5ZHLOnDnST9Eg3ltgW7JkCfkSz9T6g3kgAALWIsCfR++//z4dPnxYcmzq5H50dZ+1pjrJTd4X1/RHNpZJlK0sYjVkDaVn8+41KfLAZgcmpVGX6izT9p5UuZkSaiuCtq+3D9al2Gz6pNotRLkH3zSY5EqkWOcPP93/nhybSOlxqe2vuf85lvtlCQEraK9/NMBCVtnFVuI7HFj0Kq1s78tV5v770otttOdki4G7wRQIWIcAlww+ffElytixxjpOmeRJwg0zKPXxp0yyDrMgAAIgEB0ELC1gsXjFpX9cosfilbx3lZbjYQGMbfka3BOL7fNgkYmHmp5V27Ztk/rdyMUuIWB5C2AQsLScFuaCgLUJ7NmzR+p3VV9fT926daNbb55O+c3/l6jFmLJBpejR5F2JkP7XrSxiFQ2bQ8tStf3yRj+JjisnOPuZloV1mauUep3cEbSrmvpgxbizpWIzyOH+Q/E5VOXo1i5OuUUqq4/Nh1s8AtfRsla30NVG/BMDBOxIYGbcXrr7m4VE5SV2dF+Xz92WriJntvrbT3VtgkUgAAIgEMEELC1gidv/+NbAiRMnmnLDn54SQhbDVq1aReyXvCRRiFrIwIrgdwxCi2oCq1evpg0bNniEbr7NNP7C29R29qOQcuFsrMLGfNpYKatLCqkHkbuZlUWswjG/oW1xuSGHb2YWllHN3P32wXKLVY4495fFH8Qqxw/iVcghmrwhi1jfuf+In8jYMhk4zAdNINJLBv0Bip84hdIW/CVofjAAAiAAAtFKwLIClshm4swr0SDdjEPSI2D5y7QSPbD4lsLp06dL7qIHlhmnBpsgEFoC5eXlUtbVsWPHpI1vuukmmjJlCrXV7KfWo0+G1hnZbsjGMge9VUUs7of119Hz6eIPTcLNid63VTOzsAwpI+Q+WCMqOopVrhR3n6rQ9w4L5bkE2ouztbgUkUWtPSf4n9FvyypnE81+cMngn8r/TCl72n8ZFI2j6ytLyZU/KBpDR8wgAAIgEDQBSwpYIsOJy/vUjPvuu6/DNNHzauDAgVLZYaChVcAqLS2lwsJC8ncLIm4hVHNimAMC9iHAt5+yeMWfR927dyfOusrLy5MCYPGKRaywDmcSbXeOp5Xn3M1zMAwjYFURK1z9sMzMwspNqKMhxz7XfnZu0SqmWybFZHR3/3H/TEvXbiOKVnBvrU/3NUtiFotbGCAQagLRWDLoi7GzRw51e2tVqPFjPxAAARCICAKWFLDkopIayqEUsLgnV3FxMU2bNs1nSSOLbzt37pTm8BdezsYaOnQo9evXT00omAMCIGAhAlwqvHnzZsmjMWPG0K233kpxce03kHHZYOuZf1jG2+rEYfRmVQaavBt0IonuG+YeOVtMuWXtjfqtNMLVD8usLCzVZYQsWLlFKkm0yu5JjsQkdx+rWCsdja18YRHru7IWt6DlztBCk3hbnZ3dnOWsq/+oe4Nyd7tvHa313ZPWbjEF6y+XEXI5IQYIgAAIgIA2ApYUsLSF4Hs2Z0Jxg2WlDCwj9oINEACByCJw5swZKevq5MmTUmBcxsx9+DzD3bC95fD/Imost1zgB+In0+tn1WWvWs55izlkZRFr5fjHab8zM6TE+ielUGZ1til7Dnecouzi3Z1tC9GqR09y9uoDwcoU+u1GP93b7M7M4j/IzjIRc9SZRsmg7yN3pKRS5gc6Mk+j7glCwCAAAiDQkUBEClgig8v7NkAcPgiAAAgoEdi+fbskXrW2tlJOTo6UddW3b98Oy1pLl1Fb2TIlU2F7nZu8L67pj2wsA07AqiJWa0oWLRj+OwMi1GZiQmwfamtoz0I0cnQoI4RoZSRaXbYgZunChkVeBKSSwY3uPpHIuvL5bKT+/ilKmDoDzw0IgAAIgIAGAhEpYK1Zs0a6IRDZVxqeBEwFgSgn0NbWJglXX331lURiwoQJkngVExPTkYyFs6+8jxBN3o15qK0qYlXnjqPnet9uTJAqrWTFx1Pfut4qZ6ufluiuBLyiYRfFZXRDppV6bCGZCTErJJgjahNPyeDmFREVl9HBIAvLaKKwBwIgEA0EIlLAioaDQ4wgAALGETh16hS9++67xKWDPFi4uvzyy31uYPXsK2+nORtrU3M+rbnQYBywKLRkVRFrY8GD9FlCfkhPZHxCjjujItmQPRPdyVy9u8VQrwwHJcU5DLEJI+YReHdHE723vQk3GpqH2PaWJ8Udo7nHX6T4Q9/YPpZQBJD0i7mU7P6DAQIgAAIgoI4ABCx1nDALBEAgQgls2bKFPvjgAym63r17S+IV3zLqc9go+8rbf2RjBf8AW1HEaotLptcK5tHJmNTgA1RpId1d4jeooWNZrcql0jRu2p6W6KD+WTGUkeKQ/h3DXgS4Txb3y+LsLAwQEAQeda2jyZv/GyWDGh4JzsLq+vJScma7fzGAAQIgAAIgoEgAApYiIkwAARCIRALNzc1SySDfGsrjiiuuoFtuuSVgqHbLvuoUjDOJtjvH08pzlyLxSEMSkxVFrKau/eiZwY+EJH6xiZ4sLBaq+nePoewuDknAwogMAsjKioxzDCYKlAwGQ48o4YYZlPr4U8EZwWoQAAEQiBICELCi5KARJgiAwI8Ejh8/LolXZWVl5HK5pKyrcePGBUZk4+wr78DQ5D24d4MVRaySATfQy5nXBxeYhtVasrA4y4pLBLPTY5BtpYGx3aZyVta77vLCPSdxi6Hdzi4Yf7lk8OGiheQ8cSQYM1G/ttvSVcjCivqnAABAAATUELCsgLVhwwa68847PTG88MILNGfOnIAxnT17lgoKCjxz3nnnHbrqqqs6rWFbzz//vNTo/e2336bRo0erYdVhjrDx2GOP0bx58zr4ybYnTpxIK1ZYs3nld999RwsXLqS///3vinGLOI2Mh8+J9+dm+1VVVZIPr776Kt10002K/kTCBF/8zeAcCazMiGHjxo300UcfSab79esniVfZ2dmKW9k++8pHhAfiJ9PrZ5sUY8eEzgSsKGIVjvkNbYvzU/5qwiGOTexBMTX+SxdZuBrWKwbZViawt7LJPSda6NN9KC+08hkZ5dt8x/tUsG0JSgYNABo/cQqlLfiLAZZgAgRAAAQim4BtBKxp06YpCi7Lly/vICb5ErBYPGFRi4WTYEQTOwtYor9PcXGx4tNthrDyq1/9igoLC6W9WRjj8cQTT+gSEhUDsOAEX/zN4GzB0MPqUkNDg5R1tXv3bsmPyZMn08yZM9X5FEHZV94BczbWivo82l2DskJ1D8OPs6wmYnE/rL+Onk8XHfFaQ9E1P8EZQyMa8zqthXClC2fELTpa1kpcXog+WRF3tMQlg09ffIkydqyJvODCGBGysMIIH1uDAAjYhoBtBCwmyl88u3fv7hfu7bffTps3b/a87kvAEkKBmoyuQKfoT8Cyw8lrEbDMiGfIkCFBC4hm+BUqm+HmH6o4rbQPZ73xLYPnz5+n+Ph4KetKS+ZlJGZfeZ8Pmrzre2KtJmI1ZA2lZ/Pu1ReMjlUiC0s0ZkfGlQ6IEb6ktLKN3tjYCCErQs55ZtxeuvubhUTlJRESkXXCQC8s65wFPAEBELAuAVsIWJx9xRk7gUQn/oI6ZcoUEnMZub8SQiOOAwKWfopCwDHzfPR7Z/5KCFjmM5bvsH79ek/G34ABAyTxKjMzU70TEZx95Q2Bs7E2NefTmgsN6vlgJllNxCoaNoeWpY4NyclwL6wrXP1QKhgS2vbeBEKWvc+PvUfJoPlniCws8xljBxAAAXsTsIWAxWIR95kKVEa4ePFi+sMf/iCJXKInlVwgYYFr0aJFHfousT2+dSxQ76WPP/6Y/vnPf3oyu3jNo48+SvylmHtdae2BxWWO69atk+yJ/k99+vShK6+8kh5++GHiL9hahpa4hOjmbT+QkOSvtE0u4M2aNasDWxHP/PnzO2TMeWfICT/kDHft2kVLly5VfU5yP1gY4meAuQ4fPpxefPFF+vDDDz3nxH5y7y1Rvsh+3n///TR37lzJFba1cuVKOnnypNQfbfr06eQdgzc7LecZiD/fhBeod1owXNSej5bnzg5za2pqpJLB/fv3S+5effXV0plqHdGQfeXN5HziaHqlIokuNKEZs9rnxWoi1srxj9N+pwahVm2gsnn9kpNoWs8syk5M0LEaS6KVAEoL7XfyXDL4p/I/U8qeDfZz3mYeIwvLZgcGd0EABEJOwBYCFpcOiubs/soIp06dKn1Rlc8VwgyLDELYYGFixIgRVFlZ6flie8cdd0jigfdYsGCB1CeLB4sdvXv3pn379kn/zr2bWAjRImDx3GXLlknrWWBJT0/v4Af7xs3rA5VJyn3UGhfP5zIqUWappv+UkoDFgp4Q44Q9YZ9jZDFKxMM8Dxw44NlfMLjtttukBv3yHmbinE6dOiUJSjx8nZPwj23x+fNPHixibd26VRKl+Gy9/ZSfP5/Ltm3bJL+ET/IYPv30U59vTK3nGYi/EER9NcsPhouW8wn5p4+JG3777beSeHXx4kVKTk6Wsq74fa95RFH2VSc2ziTa7hxPK8+hN5ba58ZKIlZrShYtGP47ta5rmpedGE/X9Miky9L8N3DXZBCTo5IAN3v/8+pLxJlZGNYlgJLB0J8NsrBCzxw7ggAI2IeALQQsbjYuGn/7KiOUlw/yzXryErWePXtKjZpZ0PAWm1gsevDBB6XXvO3Kb0GUv8ZN4LnhuMjiUStgCRHC182HnF1z1113SX6w0CYyggI9RhyznrjYppYSNiUBi+2JbCeRPaYUj68SQjlvbwbyc/LHm/144IEH6Omnn5aw8TmxcCbPevIW1OSv8bm88sornlsrOYYZM2ZItlavXt2pX1Iw56mlibsRXLSej30+vnx7yhmO/IfH4MGDiQXSLl266AorGrOvvEFxWeHimv50vL5RF8NoW2QlEas6dxw91/t2w46Am7azcFXQNZ0SnE7D7MJQdBPgJu/cIwtClrWeA866+o+6Nyh3t/vSndpqazkX4d4gCyvCDxjhgQAIBEXANgKWEAx8lRF6N2aXCySrVq2Ssp78lR8Ku5xhxRk7YgjBTC6KiNdYHOGyLM4MUitgifI0ecma/OREtpe/bDDvUxbZP1rjYjtGC1hffvllp9LHQPH4ErAEb3/xywWjoqIiDw65COXrVkX5695+CuGTjfkSRkXJoy9RMZjz1CJgGcFF6/kE9YkSxsWcVcdZV+L5uP766+mGG27Q71E0Z1/5oHYs4UpaVN6qn2cUrbSSiLWx4EH6LCE/KPosXHG2FYtXXeJig7KFxSDgjwDfWPjSOgjlVnhCUDIY3lNwpKRS15eXkjM7J7yOYHcQAAEQsCAB2whYzE7cXuddRnjFFVdIpULii6tcIBEZVlwK6K/XlZgvz7Tx9Xe+BCe1ApbS2fvLdPK3Ts1Nfv5iMFLA4uweXyV2geLxJWAp8Zafv7xnlxI3eYmhLz8D7SsELO8zVjpLIYj562mlRcAKloue81ETn9XmcPkoi1fc94pLc7lkkN8jwQxkX3Wmx9lYK+rzaHcNygqVni2riFhtccn0WsE8Ohmjr9wPfa6UThqvG0mA+2P9052Ntfkw+u8ZyVWLLalkcOOTyLrSAs2EuUm/mEvJ7j8YIAACIAACHQnYSsASWUfybBlR6iXP3JELJHfeeacUseht5OsBEP2OhDAiz8zxldXDNkRGkF4Bi0vDqqur6dChQ3Tw4MEOfaRWrFih+JyKGLXEJYwaKWD56tmkVsARvOXlev54s01fgpJaAcufn4FYaBGwtJynWgErnFwUH0ALTfjkk0/oiy++kDwaNmyYJF6lpur7su4JC9lXAU/4TOIE+q+yGAs9BdZ0xSoilp5+WJx1dUvvHPS5suajFfFeoaww9EfsKRncrPz/oKH3Lvp25CyszA8+j77AETEIgAAIKBCwlYDFNwJySZ88q0SUqskzrHwJWGqeBCGoyPsO+RNUxBwtAhb7/7e//c3TPF7uE/dg4h5Y/oQWb/9FjFrisqqApYa3FQUsveepVsAKJxc1z1W455w/f17Kujpy5Ijkyo033kjXXnutIW4h+0oFRjR5VwGJyCoiVsmAG+jlzOtV+cxZV3f2y0WfK1W0MMlMAtzkncUsDHMJTIo7RveW/BO3DJqLWbP1lEfmUeKtd2hehwUgAAIgEMkEbCVg8UGI0jnR18e7fJDn+BKw/N1e6Otw1WRgCTFNrYAlv0mOBbgrr7ySuME8N5nmmN58803ptjytApaWuKwqYGnNNJL3pApXBlYw56lWwAonF6t/6O3Zs0cSr+rr66lbt25S1tWgQYOMcRvZV5o4nk8cTa9UJNGFJpT8+ANnFRGrcMxvaFtcrt/z5ayraT17SE3aMUDAKgS4rPD/uoUs/olhPIGfx22hmzYuRMmg8WiDtogsrKARwgAIgEAEErCdgCXKCFnEGDdunHRTnHejda09sHydqxDK5P2W5POEcKJWwBL2/N0yqCTEePuopgeWv+fVaiWEctHR141/Ig5fZ6LETel1vSWEwZynWgErnFys/FnHzwhnp/EYNWqUJF4lJiYa5nJbxRfUeupvhtmLFkPb46bQynPojWVlEStQPyzOuuKSQTRpj5Z3rP3i5Abv3OgdwxgCKBk0hqPZVlJ//xQlTG2/FRsDBEAABECAyHYClryMkLOYuHTQW/TwdQuhv8wmkW3FWVEvvvii5zY9IZT5uxWPM7+03ELoq3G5/AEU9tRmYAn/tMYlF0UC9ZsSvvkTgJSEIa1N3IO9bU9PLy4lFoF6YAVznloErHBxseKHY3l5uZR1dezYMck9vpRhypQphrvaevRJaqvZr9luY0ssxTmj+8sVN3lfXNOfjtfjJjFfD5AVMrEasobSs3n3etxD1pXmtzoWhJEAZ2E99a8GKq1sC6MX9t+aSwYfLlpIzhPtJfgY1iWALCzrng08AwEQCA8B2wlYjElkv/Tp00eitnXr1g705OICN3PmLC0eLEbNnz+funfvLv07i1ePPvqo1JPKWwCRl2/Js6bOnj1LCxcupGXLlkk2tGZgeQti7APbKywslOypFbDk/mmJi/cQfEQZZqBHL1QClrzfk3eWGr8mbpNUy1vEpCS0BZuBpec8ffH352e4uITn48j/rl9//bUkXjU1NVFWVpaUdZWXl2e4myxcsYClZRw934eKyvOoor697Co/4yRN7LtLi4mIm3ss4UpaVI5yH18HawURq2jYHFqWOpaQdRVxb72oCKimoY1e+qwRvbF0nvZ8x/tUsG0JSgZ18gvHMmRhhYM69gQBELAqAVsKWKJxO0P1Lh+UCzSi/E/er4ibpY8YMYIqKys9zdQ5+2rp0qUeYUsclnwdi2W9e/emffv2Sc3WeQ0LX2oFFSFQsG1hS/jAPk2fPl0SxeQN6pUeGr1xTZ06VfJd+PHEE0/Q6NGjfW4XKgGLN/cVz6lTp6RMNx6+suGUBCql1/UKWMGcpy/+69ev99sDLRxclJ69UL7+wQcf0JYtW6Qtx4wZQ7fddhvFxsaa4gKXDnIJodpRVJ5PO04P7zQ9Ja6Obh2+Tq2ZiJzH2Vgr6vNodw3KCr0POOwiVlwy7Zv+Ao3IyonIZw9BRQcBLifkskIMdQS4ZPDpiy9Rxo416hZglmUIOHvkULe3VlnGHzgCAiAAAuEkYEsBS5595Ktnkq/yLs50WrRokfRFWAgiLBaxmPDzn/+8k3glDoUzYN544w1PhhSLPvfff7/UfP3OO+9ULWCxPRYiXnvtNY9wxra4DPLhhx+m9PR0KigokLZVkxkl/NMTF/PjTDQWsXj468vFr4VSwOL9mPeqVatozZo1klDIY9q0aXTLLbdIJWPeQ0mgUnpdr4AVzHn64l9dXR2wiX+ouYTzQ0nsfebMGSnrSrxfZ8+eLWUomja4eXvRA0Tun2oGlwy+t/+nxD99Dc7C4mysaB9nEifQf5XFRDuGTvGHTcTK6E909W+J+CcGCNicABq8qztALhn892/c2cXlJeoWYJblCHRbuoqc2filg+UOBg6BAAiEnIBlBayQk8CGIAACliHw1VdfSeJVW1sb5eTkSFlXomTYLCdbS5dRW1l7abCawSWDq4uu9ju1d5cSuiZvuxpTkT/HmUTbnePR5N3rpFnEeuz0Iep28UxonoEcd7bg1P9N5M7AwgCBSCKABu/+TxMlg5HxpCfcMINSH38qMoJBFCAAAiAQBAEIWEHAw1IQAAFjCbBgxcIVC1g8JkyYIPW7iokxP4NHyr5qLFcdEGdeLdsz3e/8IVlHaXwv7c3gVTtgw4nnE0fT8qpUNHmXnV23uBR67NA2Smxozzg1ZbBgNfZOohGzTDEPoyBgBQIoKex4Clwy+KfyP1PKnvZbezHsTYCbuXd9eSmysOx9jPAeBEDAAAIQsAyACBMgAALBE+BSQRavuHSQB2dd/eQnPwnesAoLbZVfUev3z6qY2XHKir03UENzos91nH3FWVgYnQlsj5uCbCwZFlNFLBavrv4NUb/L8SiCQMQTwC2F7Uc8M24v3f3NQpQMRtgTn/LIPEq89Y4IiwrhgAAIgIA2AhCwtPHCbBAAARMIcG86btbOgy9L4Kwr0Z/MhO06meSbB/kGQi2jqt5Fr2+4jLp0z++0DDcRKpPkJu+La/ojG+sHVKaIWNzn6gZ3yWBqlvKBYAYIRAgBvqXwqX9doj0nWyIkIvVhcNbVf9S9Qbm73Tdb11arX4iZtiDAWViZH3xuC1/hJAiAAAiYRQAClllkYRcEQECRQFNTk5R19fXXX0tz+VKDm2++WXGdkRPa6o9T6+H/pcmku9KRFn/Wm46XJ9LAXHdl1oA4KqvOpFhnE/XpUkpcPoihjgCavP/IyVARa9B17jfUr9DvSt1jiFkRSCDa+mKhZDACH2IfIaX+/ilKmDojOoJFlCAAAiDggwAELDwWIAACYSFw/PhxSbwqKysjl8slZV2NGzcu5L5obd7ODr69KYf2nUilHl0u0QPXn6ak+Oj7Tb+RB8XZWCvq82h3zSUjzdrSVtAiFvpd2fLc4bQ5BD7d20x/Xh35nysoGTTn+bGi1fiJUyhtwV+s6Bp8AgEQAIGQELCkgFVfX09VVSY2tA0JWmwCAiDgj8ChQ4do9erV0sv9+/eXxKsePXqEHlhLLUnN290/1Y6PdmbRlkNdJNGKxSsWsTCMIYBsrHaOukUsFq8464qzrzBAAAQkAntOtNC8txoikgZKBiPyWBWD6rZ0FZq5K1LCBBAAgUglYEkB65lnnoGAFalPHOICARmByZMn08yZM8PGpO3sR9R65h+q9/+fA93o092Z0vxfXneaBmTXqV6LiSoJOJNou3N81Dd51yxioVm7ygcM06KRADd3ZxGL+2NFypgUd4zuLfknbhmMlAPVEEfSL+ZSsvsPBgiAAAhEIwFLCliLFy+GgBWNTyNijioC1113HRUUFIQ1Zu59xT2w1Iyvj6XRv7ZmS1Nvv7KURvdHlqgabnrnnE8cTcurUqO6ybtqEQvild7HDOuiiEBpZRs9trSe+Kfdh1QyuPFJNGq3+0Hq9B/N3HWCwzIQAIGIIGBJASsiyCIIEAABSxNoq/yKWr9/VpWPh0uSackX7m7t7jFt9Dm6amiFqnWYFDyBA/GT6fWzTcEbsqkFRRGLbxic8SfcNGjT84XboSXAGVicicUZWXYcnpLBzSvs6D58NpAAmrkbCBOmQAAEbEUAApatjgvOggAIGEWAxSsWsZRGyYV46cbB+sYYmnTZBbpp7FmlJXjdYALc5H1xTf+ozcbKTehCjxRtosQGr6y/jP5EN/xviFcGP28wF/kE5i1toD0n7XX5BpcMPly0kJwnjkT+ASFCRQKu/EHU9ZWlivMwAQRAAAQijQAErEg7UcQDAiCgTKCxnFrc5YNKzdtrGpySeFVeGUej+lXTHRNLlG1jhmkEornJeycRi8Wrme7MKy4fxAABENBMwE4i1qOudTR583+jZFDzKUf2AjRzj+zzRXQgAAK+CUDAwpMBAiAQdQRaS5dRW9kyxbj//lkvd6lJEuX1qKO57hsHMcJPgLOxChvzaWNlZN4qFoiwR8Tq2odoqjvzCuJV+B9IeGBrAlYXsbhk8OmLL1HGjjW25gznzSGQcMMMSn38KXOMwyoIgAAIWJSA5QWs77//ng4ePEgVFRXU1NREsbGxlJWVRSNHjqTs7PaGylrHpk2bqKyszNMoPikpiXJzc2nUqFGUmprayVx1dTVt3LhRWsOjR48eNGbMGL/7v/vuu9Tc3Exz5szR6hrmgwAIhIBAS9EDRO4srEBj+eYc2v19KnVPa6S5Pz1NqQnNIfAMW6glEK3ZWFOzR9PUvpMgXql9UDAPBBQIWFXE4pLBf//G3ai9HJm/eIh9E0AzdzwZIAAC0UjA0gLW119/TXv37pXOhUWmxMREqq+vp7q6OknImjRpEvXr10/1ubEQtXbtWo9wlZGRIa09f/689DMtLY1uuOGGTiIWC1JVVVWevYqLi6X5s2fP7jRX+MwC29ixY1X7hokgAAKhIaCmefuab7rTxqKulBDbSg/89BTldL0UGuewizYCziTa7hxPK89Fx/nkJmfRIyPvokRXgjZOmA0CIBCQgNVErPmO96lg2xKUDOK5VSSAZu6KiDABBEAgwghYVsBisWnVqlVS1tWQIUPo8ssv96BnEYpFJBaxfIlI/s5ozZo1UhYVC1UTJ070ZFCVlpbSl19+KQljAwcOlIQxMVhAY1GKhbJrrrlG+mshUnn7xa8tX76cXC4X3XbbbRH2qCAcEIgMAq1n/kFtZz/yGwwLVyyqw44gAAAgAElEQVRg8bjvmmIa1LM2MgKP4CiqE4fRm1UZEd3kHeJVBD/ACM0SBKwgYqFk0BKPgq2cQBmhrY4LzoIACBhAwLIC1rZt26ioqIg4S2rWrFmdQmWhiAUnznLibCelwaWI69ev9yt6CaGKxS25+MTlhkeOHKErr7ySBg8eLG0jbHn75muukl94HQRAIIQEWmrbm7f7KR/cfTyNlm9pL03+2eWlNDbf69a3ELqKrbQTOBA/mV4/26R9ocVXdEtIp0dG3EX8EwMEQMA8AuEUsWbG7aW7v1mIkkHzjjciLaOMMCKPFUGBAAgEIGBZAYvFpvLycurbt2+H7CsRy4cffiiV/nlnTPmLle2x8CTPpFLzZPgTpZYsWdJBXBMZYyyA+RLc1OyFOSAAAuYSCFQ+eLQ0if7+eS/JgakF5+jqYRXmOgPrphDgJu+La/pHTDZWoiteKhvMTe5hCi8YBQEQ6EggHCLW/2l5kwbuXImSQTyMugigjFAXNiwCARCwKQHLCliBeMrLC7msT00fLCF4yTOp1JxZoAwsbuY+ffp0yYwQyKZNm6a7ubwafzAHBEBAP4HW758lFrG8R3llHL26rjfVXnLSlYMv0sxxgRu86/cAK0NFIBKavLN4deegm2h4xqBQYcM+IBD1BGoa2mjeWw3uG2hbTWfBJYN/Kv8zpezZYPpe2CByCcRPnEJpC/4SuQEiMhAAARCQEbCVgMXC1eHDh+m7776Tygf55kBuuq5mcMYUj5/97Gd05swZOnr0qOdWQc6aYjFK3vtK2FTTA4t7aBUWFmryR43PmAMCIGAgAS4f5NsH3T/lo77R6RavelHpxXga0aea7pqMG58MpB5WU5yNtak5n9ZcaAirH3o2h3ilhxrWgIAxBFjEuvuleuKfZg2UDJpFNjrtdlu6ipzZOdEZPKIGARCIKgK2EbBEA3ZxOlrEK14jBCzul8WiFDeAZ+GKm8TzDYM8/PXb8nULIa/n7KvU1FRi3yoqKuj6669H9lVUvX0QrJ0I+CsffO2LXnSkJIn6da+nue4bB2McdooKvqohYMdsrJvzrqOrcserCQ9zQAAETCDAGVgP/KPecMucdfUfdW9Q7u5ClAwaTjd6DaY8Mo8Sb70jegEgchAAgaghYCsBq7m5uYPgxFlTkydPlkQkpSEELJ7H4tcVV1zhWXfo0CHasWOHZNtXTy3O/Nq6dat08yEP3nfMmDGSWMVrt2zZ4lnnPZdFMRbN1JQ5KsWA10EABPQT8FU+uHJrNn1zLI0yUpto7vWnKD2pWf8GWGltAs4k2u4cTyvPXbK2n27vrsodRzfnXW95P+EgCEQ6gT0nWqRyQqPG0Ngymlf6EkoGjQIKOx4CrvxB1PWVpSACAiAAAhFPwDYClvwk5IKTvA9VoNMSApa/LKuvv/7ak5l1zz33qD547q3FGVyzZ8+WBDHRa4tFsqSkJKlxPA9kZ6lGiokgYDwBH+WDn+zKpC8PdqM4V6tbvDpNvTKM+5JifACwaBQBqzd5h3hl1EnDDggYQ2Dz4RZ66l/B//dBKhnc+CSyrow5FljxQQBlhHgsQAAEooGALQUsPhjRm4r/WU3jdCFgDRkyxOethmxHzFHb6F34wBlWY8eOlcQqbuYuL2/01UMrGh4sxAgCViLgXT64+duutPrr7pKLv7i6mIbkduyLZSXf4Ys5BA7ET6bXzzaZY1yn1fE9Rrgzr66jRFeCTgtYBgIgYAaBd3c00UvrGnWZ9pQMbl6haz0WgYBaAigjVEsK80AABOxMwLYCllbBaenSpVKJYCBxSquAtXz5cuns58yZI/0UNxZ6i2Rs11/ml50fHvgOAnYhIC8f3Hsild7Z1N7o9JaflNGEAZV2CQN+GkyAs7FW1OfR7prwlxXmJmfRIyPvgnhl8BnDHAgYRYCzsDgbS8uYFHeMHi5aSM4TR7Qsw1wQ0EXAkZJKmR98rmstFoEACICAXQhYVsASpXnjx4+nwYMH++SpRXASTeB99bgSxoW9a665RrFn1bZt26ioqKiDICYELG+RDAKWXd4O8DMiCcjKB4+XJ7pvHOwthXn9yPN03YjzERkygtJGINxN3iFeaTsvzAaBcBDgGwm5HxY3d1czHnWto8mb/xslg2pgYY5hBFBGaBhKGAIBELAoAcsKWEJw8nfboBCQ+DZANT2rRI8r7kslbg+Un4n8dZFR5e/MuFH7qlWrpFsMZ82a5ZkmfEIGlkWfdrgVlQRE+eC5qjh69bNeVF3vossHXqTZE8qjkgeC9k2As7E2NefTmgvB97rRwjjRFS9lXuUm99CyDHNBAATCQKC0so3ufrEu4M4oGQzDwWBLD4GkX8ylZPcfDBAAARCIVAKWFbDE7X4M3lsQ4r5S/MffrYH+DotL/urq6qRbBOW3F8qbwot+VoEO3F+mleiBJW8sjx5YkfrWQVx2IcDlgw3ndkiZV2cuxNOw3jV0z1Vn7OI+/AwxgfOJo+mViiS60KStVEivm/cPvZWGZwzSuxzrQAAEQkwg0M2EKBkM8WFgu04EUEaIhwIEQCDSCVhWwGLwIiuK/5kzpxITE6m+vl4SoXj4y84SNwF6lwuywPTVV1951nNfKhbB+BbBQPbkD0FpaSkVFhYq7o1bCCP9rYP4bEHgh/LB1z/rQofOJFOfzAb3jYOnyOVss4X7cDJMBJxJtN05nlaeM7c3Fm4cDNP5YlsQCJIAN3Tnxu7yMd/xPhVsW4KSwSDZYnnwBFBGGDxDWAABELAuAUsLWIyNs6OOHj1KFRUVktjEJYPdunWj/Px8v72x/AlYbI/L//bs2UPFxcUdhCwWnPgmQaWxdu1aaa2/mw/Z/s6dO6U57C9nYw0dOlSxp5bSvngdBEBAOwEuH1y57DXaeTSduiY30dyfnpZ+YoCAGgJcVri4pj8dr9d3+1igPdD3Ss0JYA4IWJfAvKUNtOdkC3HJ4NMXX6KMHWus6yw8iyoCuI0wqo4bwYJA1BGwvICl90RYxGKha9KkSXpNYB0IgIDNCRQuf4rWf90gZVxx5hVnYGGAgFYCxxKupEXl6ho3q7GNvldqKGEOCFibADd1f+/1r2jahmeJykus7Sy8iyoCzh451O2tVVEVM4IFARCIHgIRKWCJ/lnetwFGz7EiUhAAgS2b1tMHHxZKILjnFfe+wgABvQQ4G2tFfR7trgm+rBB9r/SeAtaBgLUINO35mi4+9rC1nII3IOAmgDJCPAYgAAKRSiAiBSy+wZBvCET2VaQ+togLBAIT2LdvH7355pvSpNnjy+nyQReBDAQMIXAmcQL9V1mMblvoe6UbHRaCgCUJ1Lz0AtW/t8ySvsGp6CWQ+vunKGHqjOgFgMhBAAQilkBEClgRe1oIDARAQJEAX9bw8ssvU2trK01ylw5ed1kOuXIbyNntIDmcyMJSBIgJygR0NnlH3ytltJgBAnYkcOHBe6j56GE7ug6fI5RA/MQplLbgLxEaHcICARCIZgIQsKL59BE7CEQYgfPnz0viVWVlJY1OjKPpLfUdInQNzKWYrm0Um3WaHInHIyx6hBNqAucTR9MrFUl0oalFcWvue3Xf0NtoQHofxbmYAAIgYC8CLaUlVHHPbHs5DW8jmoAjJZUyP/g8omNEcCAAAtFJAAJWdJ47ogaBiCPAt36yeHXq1Cm6LC+Pbjt9JGCMMV3SydU/lVzZZykm5WDE8UBAoSOwPW4KrTwXuDfW1D6TaGpfXCoSulPBTiAQWgJcRsjlhBggYBUCXZ5fRLGjlG9Yt4q/8AMEQAAE1BCAgKWGEuaAAAhYnsDrr79OBw8epF69etF9BSOode1qTT7HDutFzu715Oq+XdM6TAYBJsBN3hfX9Kfj9Y2dgKB0EM8ICEQHgYuPPURNe76JjmARpeUJJP1iLiW7/2CAAAiAQCQRsKyAtWHDBrrzzjsDsh4+fDjxTYN33303DRgwIJLOBbGAAAhoIPDuu+/SV199Renp6fTQQw9R4icfUlPRfg0WOk7lUkNnjxZyZR4lR2ypbjtYGH0EjiVcSYvKWz2Bc+ngIyPvotzkHtEHAxGDQJQRaKuppnM3XxdlUSNcqxIIdxnhCy+0ZyTOmjVL8XuamDtu3Di66qqrgkbK3yN37txJubm5NGfOnKDt2dWA4GAUV38c/PGOlnMIN2e7Pp96/ba1gCUPmj/4ovkDSu8DgHUgYHcC69atI/4TExNDDz74IPXLyabq5/6T2ho69r/SG6ezTzY5M1woNdQLMArXcTbWivo82l1ziVA6GIUPAEKOagINn66m6r/8MaoZIHjrEOi2dBU5s3PC4hCLRzzeeecdRVFKzH3sscdo3rx5QfvL3wuff/55mjhxIq1YsSJoe3Y1IDgYxdUfB3+8o+Ucws3Zrs+nXr9tIWD5+uA7e/Ysbd++nf72t7/R/v3tmRavvvoq3XTTTXpZYB0IgIDNCGzbto3ee+89yet77rmHRo4cKWVe1b21xJRIHAkJFDskk5yZVeTsssuUPWA0cgicSL+VcnrdTomuhMgJCpGAAAgoEsCthIqIMCFEBFIemUeJt94Rot06bhNOAStaMn+UDjbcwkq0nEO4OSs9B5H2um0FLPlB3H777bR582ZKS0sjfqN079490s4J8YAACHgROHDgAP3zn/+U/nb27NnSb9l4NHzxKV36Ym1IeHlKDbP2kMNZE5I9sYl9CMTkP0OOlOH2cRieggAIGEIAtxIaghFGDCAQP3EKpS34iwGWtJsIp4Cl3dvIXAFhJTTnCs6h4Sx2iQgBi7OxuF66qqqK/vCHP9DcuZ0bFi5fvlwqM2Khi+fx6NOnj9RD6+GHH+5Umy1/ELl2e9GiRbRmzRpprVg3f/58n2LZd99912E+78Vfrn/605/69E1+5L7WTps2jW655RZkl4X2vYHdLEzg5MmT0o2Dzc3NdO2119KNN97o8bb2Hy9R8/GjIfdeKjXMjqHYrNPkSDwe8v2xobUIOLrPpJiev7SWU/AGBEAgZAT4RkK+mRADBMJJIJx9sIwQsLx7C/H3pPXr11N1dbXU32rs2LE++2v5yvz5+OOP6dChQzR48GC/36nEOvkc+Z58ltdccw2NHj3a57HK/R0yZAh98MEHkq/ee3rbNKJHldhb7qM/YUUpM0rpde/g/ZUKBnsOYh/mE4gnz9NyTsG8J7Vw9v6OL55dpefIn3/RUpKpdD4RIWBxkFzbu2zZMp+1zuI1nseN37nRc2Vlpaf00FfmlnhAWDwSopfI8OB/F7aWLl3aQcTatWsX3XXXXR6hq3fv3h32ClSLzSIbC3AskrFPI0aM6LD2jjvukOq5MUAgmglcvHhREq8qKiqI/4PGGZhicN+rqmeeDDseUWroyj5LMSkHw+4PHAgxAWcyOYe8SuT+iQECIBCdBLihO5cStpSVRCcARG0ZAqm/f4oSps4IuT9GCFhyAYaFIG4X4z189UH29UWfBawHHnhASkTYunWrTx5Tp06Vvh/yev4F6UsvveRzT/4+uXDhwk5CltiX99myZYvnuyZv9uWXX0pi24IFC3za5O9+zz33nOaEBf7uyUkVoqWOCIy/N/IZ8HdH7x5YSkKI0uu+zsBXz7Fgz4HPin9pHYgnJ7JoPSc9bwY9nHkfI/3Tei564rTDmogRsBYvXiyJP/zmLyoq8rBnUYibAfLfv/322x0+aORik3fmlnhA2BB/SL344osehT/Qul/96ldUWFjY6YNCvsZXry5WjWfOnCmJV94fMqz0cnNqfg3N6u3wtoKPZhFoaWmRxKsTJ05Iv8365S87ZriY2f8qmJi41NCV20Cu7tuDMYO1NiHg6HEHxWSHp+eITRDBTRCICgKXNn9JVU//PipiRZDWJZBwwwxKffypkDtopIDF3+P4exCLMtw2gscbb7whfefi4d0v2d8Xfc7iYTurV6/uJD7xd7EpU9wllz+0pHn00Uc9LWr4uyT/fyeLaNy+QrSu+eijjzpkgMm/P7L48uST7b9UPXPmjFSFI17n1377299STk6OZPP999+XYuG9vW0GOjgWR7hSiEUe/r56//33Szb5BkYWlAQ3KwlYHI/ac+DzFqKlL55sS95KSO05aX0z6OVstH8QsNpPLmIELBZ57rzzTimo4uJiz3PJB71y5UrpDe2rtFCo4N7ZTfIPIKGYyx92f+sCfVjzmk8++UT6wPK+MVFkiXHG19///vdO7yshxAX6rYHWNyPmg4DdCPD/rPBvmHr27EkPPfQQJbibqstH/bvLqHHXDkuHxWJWTNc2iu15hByxpZb2Fc5pJ+BI7E/c+wrZV9rZYQUIRCIBFrBYyMIAgXARCFcZoZECFrPz1SZGiBdqBRrxfYszep5++ukORyKSIfg74YQJEzwJEL76K4uEhUDfH32JZFdccYUkNvm6oEzE4q8djq/nR3xfZfHKuypI/t1YLR+xh1ahROsthGrPQWSQsV++eMoTVbSck9b3ol7ORvun9Vy0xmmX+REvYCkdhNIbjj8QPv30005m/K0THz687te//rXqNFChRAe6SVH8h8DXG1gpTrwOAnYnwL+d4pTv1NRUKSMxKyurU0jVz/0ntV6ssE2oUt+sDBeh1NA2R6boKBq3KyLCBBCIKgJo6B5Vx23ZYDM/+Nx9qUhqSP0zUsDyrrBRElr8fU/jipgZM2b4LCMU4hJ/FxO33PsTk0S2Fvuxe/duTzsZeYaVrzJFsYcvuyzAlJSU+O3r5evwhD1/FTr+KoOUhBCl1719Ufo+7d1CR+05cM8yziTzl8AhSj61npPWN4Jezkb7p/VctMZpl/lRJ2DxhwOnavIb4uDBgx36W61YscJzbkoPiL/X5Wo3G+MPXNHA3V+jQZ4nPuRFjy5fD5DoveVLtbfLAwc/QUAPgc8//9wjJLN4lZ+f38lMS8kZqnnR3j3i4kb3ImdmFTm77NKDCWvCTMCR/hOK6fdEmL3A9iAAAlYjUP3nP1LD2tVWcwv+RBGBLs8vothRY0MasZEClr8ewlqFEwYgxAh5QoC3oCJ8Z2GESwd9DVH5I/9epvT9Ud7/ir/z/exnP5P6ufprCq90YMJPuYgmXyP8sVoGltpzUOKp95yUuHq/rpez0f4p8dAal13nR4yAJQ7Ul0LPTfuEku59UKI22PuDUekBCfQ6i1jyumz5npxq6uv2QvGAq3mQIGCpoYQ5kUJg+/bt9K9//UsKhy9IKCgo8BnapS0bqGHNqkgJm7jU0NmjhVxZe8jhrImYuCI2EHfDdin7yl1CiAECIAACcgLc0P3czdcBCgiEjUDSL+ZSsvtPKIdVBSzxHU5eRiiEJfF3er+XKX1/5F5KoreW/CzEDfcPP/ywz1sVfZ2bv/Y58rlijhUFLDXnoMRT7zlpeR8Ew9lo/5R4aInLznMjRsASKZLePaRE7SkfEivdV155pdQ/h9V0Ltt78803pdREIwUs+QPB4hk30uPeV1zzzMPXbxGUlF07P2TwHQT0EuALGZYsWSIt50sOJk+e7NdU3VtLiJu4R+KQSg2zYyg267RbIDkeiSHaPiY0brf9ESIAEDCVQO0bi6nO/QcDBMJBIH6iuzn5gr+EdGs9ApZ3KxWlL+x6MrBE+Z+8LM07K0v4zsKP0uAm6ny7IA8lf4Utzvhav369VF3gfXugv3JAbz+CEVaU/FR63dsXs85ByQ+956R0pvLXg+FstH9KPLTEZee5ESFgyeuQvd/0oreUv9pYPW84LR9Q8odDNAfkv5M3mud/V9MDy84PGnwHAa0ETp8+Ld042NjYSFdffTVNnz49oAm79b/SykPMd7gb18cOyUTfLL0AzVjnzr5yDnFf7e3+iQECIAACvghwFtaFB++hlrISAAKBkBMIRyN38eU9UH9fBsFZSSK7Xu1tggKg3u9xojcRlxHy4L5Y8r7HevsO6xEYOP4vvviCXnvtNUnM8tfvy9dDI/z0deEYzxffPa2YgcX+KZ2DEk+956T1DaiXs9H+KfHQGpdd50eEgCWyr3w1eFNS/4XibkQGFqvpzz77LO3bt484c8R7yIU2bwFL3Mbgr8ZbrOUP1xdffFF1eqldH0z4Hd0E+IpjFq/OnTtHY8aMka5NDjQiof+V3hPnUkNXbgO5um/XawLrgiSA7KsgAWI5CEQJgYZPV1P1X/4YJdEiTKsRCHUfLHGxlfdNfd5c5NUy3r2clL6w6xWwxJ5cMsiDRTZ5soMQVryFH7nvvDdX9PCNhd27d5deCuQvC1X8/ZD7MM+d27mcM9D3RH/PkvDTX9aW+H6pVcAS3639fS/19sesc1A6f73npPW9qZez0f4p8dAal13n21bA4g8B7o0j723lS+EXmU3eH578IbFw4UIqLCyUzs4IAYvtCEHMV6+rQCKVaB7INrzXsq9cL82qvNoPErs+kPAbBNra2iTx6vjx4zRw4ECf/5H3phRp/a/0PgUsZsV0baPYnkfIEVuq1wzWaSGA7CsttDAXBKKeQMXds5GFFfVPQXgApDwyjxJvDfwLQSM9kwtT/iph+PsP9zflX1z6ErqUvrDrFU5E1hcnP/DgNi/yLCaRucTZUG+//XanJuvy17nETI2AJReofN0oz21nWFDTkoEl/OA4PvzwQ48fHJP8u6W3gCXfS+6/9zq13zvNOgel89d7Tlqfc72cjfZPiYfWuOw63xYClhJcfqPzB+OcOXM6TRUHzS/wm7t3795UWVnpSdHksqRly5Z1SBvluUoPiL/X5XWy7NeIESMknzgriz+c/X0Q8hz5B71YK3zl1zn7aunSpR0+nJTY4HUQsBsBfsb37t1L2dnZ9NBDD1FSUpJiCJHc/0oxeD8TpL5ZGS6UGuoFqHIdsq9UgsI0EAABiQCysPAghItAOPpgiSws8T3sxhtvpNTUVAnBtm3bpNvgefD3Hm8hhf9e7/cxpXVsW2QZ8T9791DmvxPZM+wbZ0zxbYF8kz2X+/F3R+Gf/Pun0r6iWbzcJtvhrCxey98VA2V9+Xp2hJ/8Pfe3v/0t5eTkSP2XWTxhezx82RRJHvz98te//rV0LmJdly5dJFHPbAFL6RyUeOo9J17H37u5IorP9aqrrlJ8W+rlrOc58udMIB4skLKIyUPel03YCvZ1RUAhnGBrAYvfVMOGDaO77747YEkdP6CirpjZym96SE9P99Rdy5V3pTdMoNdZ8eYv4Vu2bPE0buc9+UP7kUceCShA8cO1aNGiDmv5g4Uf/p///OcQr0L45sBWoSfAH7ybNm2i5ORkevDBByURS82oeuZJamuoVzM1aufEDutFrp5V5OyyK2oZGB44sq8MRwqDIBANBJCFFQ2nbL0Yw9EHiykI0cYfEX83tPN8vd/HlNaxbZGFJPbxToTgLC2u1hFildx/f8kTSvuyzSeeeMJTAeTNRKt4xesD3Wx4//33S0kevuzKs9/kfrCYd8stt0jZYKEQsAKdgxJPEb/Wc+J1QlxVy1wvZz3Pkb/3SiAe8iQa715ybC/Y1630iWZZActKkOALCICA+QT4NhZR0su/6eLyQTUjmvtfqeHjaw6XGjp7tJAraw85nDV6zUT9OmRfRf0jAAAgoIsAsrB0YcMiAwh0W7rKfatxjgGWtJkQ/Z84w0cM7lM8duzYgEkI/KWb1/BcX5U2/l5XWid8YEGAR6AkAU4u+Prrrz0XcHn3vZKTULuvt02O79prrw0qUUHcbMj+CHtcycO/HPaXZSRa8nAGGI9rrrlGKpcU2Tr+uHufvlnnoJYn+6PlnHg+J7j89a9/pX/7t3+jefPmqX6g9XDW458vhwLxCDbDSmm9akAhmAgBKwSQsQUIgEBgAvw/JytWrJAm8W/iuHG72oH+V2pJ+Z4nlRpmx1Bs1mlyJB4Pzlg0rUb2VTSdNmIFAUMJ4EZCQ3HCmAYCoe6DpcE1TAWBkBPg3tWcpearqX7IncGGqglAwFKNChNBAATMIMC/9fnHP/4hmb7ppptoypQpmrapf3cZNe7aoWkNJvsm4EhIoNghmeibpeIBQfaVCkiYAgIg4JdA7RuLqc79BwMEQkkgHH2wQhkf9gIBtQS4Bxr3YPPVe02tDcwLDwEIWOHhjl1BAATcBEpKSqQbB+vr62ny5Mk0c+ZMzVyqn/tPar1YoXkdFigT4FJDV24DubpvV54cTTOQfRVNp41YQcAUApyFdf6em4l/YoBAqAiEqw9WqOLDPiCglgALV9zIXtwgqXYd5oWfAASs8J8BPACBqCRQU1MjiVfl5eXSRQp8jbLWwY3buYE7hvkEWMyK6dpGsT2PkCO21PwNLbyDo/tMiun5Swt7CNdAAATsQABZWHY4JWv52BQXT6fzBlNdcirFNl6i3scOUWKtNhE0XH2wrEUS3oAACNiVAAQsu54c/AYBmxN45ZVX6OjRo5Sfny/dOKhnNB8/SrX/eEnPUqwJgoCzRyY5eyZEbalhzKD/cvcL6x8EQSwFARAAAZKyr87dfB1QgIAqAlVdM2nHlBup3i1eyccVn62ijLIzqmzwpNTfP0UJU2eono+JIAACIGAlApYUsLicqKqqykqc4AsIgICBBD7//HPavXs3ZWVlSeJVamrH/xlTuxUauKslZe682GG9yNm9PipKDR3pP6GYfk+YCxTWQQAEooZA9Z//SA1rV0dNvAhUHwHOvNp6/SxiEct7cCbWVWtWqs7ESvrFXEp2/8EAARAAATsSsKSA9cwzz0DAsuPTBJ9BQAOBBHfD8Iceeoh69uypYVXHqXVvLaGmov2612Oh8QS41NDZo4VcWXvI4awxfoMwW2TxikUsDBAAARAwgkDz0cN04cF7jDAFGxFMoLRXf9rpzr7yO9wZ6VRyWhWBmMwsih1RoGouJoEACEQvgbS0NJoxw3rZmpYUsBYvXgwBK3rfK4g8SgjwB+LgwYODihYN3IPCZ/piZ59scmbHUGzWaXfJ3XHT9zN9g7gscrrLB8ndxB0DBEAABIwiUHH3bGopKzHKHCyP2HsAACAASURBVOxEIIHjl42kA2Mn+o3s7NmzdO7cuQiMHCGBAAiEiwALWE8+ab1ew5YUsMJ1SNgXBEDAPgRaL1RQ9fP/aR+Ho9xThzvjLnZIpq37Zjl63EEx2XdE+UkifBAAAaMJNPz/7L0JeBVVtve9MpEASYBIZHZiuoAyhHYCG4RGkVnFFmyx+3XuC/d674X2XvmkRZS+7dMSXh+7wVfRpluDAhobEIOgDaISbGYZjExCi2EwEkJCSEJOku+swn2snNQ5p6pO1Tm7qv77eXgiOXuvvdZv76D8XWvttaup4vlnrDYLey4iECkDq/32zdTSSB+sGbOI/72MAQIgAAKhCLCAddVVV0kHCAKWdEcCh0AABPQQQAN3PZTkncOlhsmdqikp60tnlBr6s66U7Ct/FhYGCIAACFhJAM3craTpXlubR0yg0+2atl3IPPM93fjRKuVVQr2jde5LlNJvoN7pmAcCIAAC0hCAgCXNUcAREAABIwTQwN0ILbnnspiV2KZB6lJDNG+X+w7BOxBwOgE0c3f6CdrvPzdy/+LGYcTZWGLw64P9N6/X3cBdrEufOp2a34mMYvtPDTuAAAhYTQACltVEYQ8EQCAmBKryl9KFnVtjshc2iR2BxNatKPnKDOlKDRO7zqWE9KtjBwI7gQAIeIpA3ckTVDplgqdiRrDmCFS1zKDv/ZlYrc6cVoQrI5lXYse0W8dSxn8/Zc4BrAIBEACBOBJwnIC1f/9+KiwsVJDdf//9htEdPXqUvvzySyotLaXa2lpKSUmhSy+9lPr27Uvt27fXtFdRUUGffvopnTp1Svm8Xbt2lJOTE3J+fn4++Xw+mjRpkmH/sAAEQEAfgcrXFhKXEWK4m0BKn86UlF1Fydlb4hZoQvMrKZHLBzFAAARAwEYCaOZuI1yYbkQgpV8Otc79f6ACAiCgg8Du3buVB+ZuuummiLNZazh58qSiBSQnJ9MVV1wRUjMIZWz79u1UVVUVcS+e0K1btyb22Ydvv734Kmnnzp0VH0INI7HpcigGkxwlYLGQVFBQQOfPn1fQGBWw+DLwIfFo0aIFNW/eXLkcbI+FLL6UWgfMghRfWvFZcXGxYmPChAmUkZHR6JjEHiyIDRyI2vIY3GFs4VECeIHQewfPpYZJ7eooue1hSkg5GTMAaN4eM9TYCAQ8TaDq3aV0buF8TzNA8LEhkJCeQW1X/D02m2EXEHAwARaDPvvsMyXxJZz2EJzwog6ZNYRhw4bpprBq1So6ffq0rvmDBg1q9Kq7Wu8QBkLtz0LbmjVrqFOnTnTrrbfq2k+GSY4SsNatW0dCPDIqYPGlWrlypXL5evXqRTfccEOAv7DLIlawKMWCF18E9cGLixFshw0uW7ZMUVsnTpwow/nCBxBwJYG6E8fp3IJcV8aGoPQRSLqsPSVdkhyTUkOUD+o7E8wCARCIjgCauUfHD6uNEcjKW0lJ7TsYW4TZIOAhAmrxKpL2IEQnTpLhrKj09HQ6d+4cFRUVKfqDEZEoUgYWV4Vxcg2/EsjCk0ioEYKU+D77LKrIgoUu/kxoIKNGjTKcJRbPa+AYAUsISXwpzGRgff7558oFuuSSS2j8+PFNmLPwxHY5a4qzp8RgxfXgwYOkPnS+zBs2bGhiS2tuPA8Xe4OAWwnUFu2l80sWuzU8xGWQAD8FntKrLSW1Laek1jsNrg4/HeWDluKEMRAAgQgEUEaIKxIrAniJMFaksY8TCYi/16t9D5WBJVocaSXDCN2A7XAWVrhyPj2c1HsFV48JvUNdCSbmBwtowq/u3bvrKo3U41us5jhCwGI18aOPPlLK/DjriVVJHkZKCFlw+u677+jyyy9vlH0lQAvVNPgQQ4lSixcvbiRgiQwvVjy1BLJYHSj2AQEvEMALhF44ZfMxBkoNL/2CEpLOmTfkX4nywajwYTEIgIBBAtVrV1PF888YXIXpIGCcAF4iNM4MK9xPgAWfXbt2BRJmuPe16IMdSnsQmUyhSvWEzqBVvWWEaLiKMrajpVvwmnfeeadJ4g37xFlcWi2RjPgUj7mOELDEoXMWFI9omrhrQVZfhmBlNFwGFl/o0aNHKyZZIGMl02kpePG4dNgTBKIlwNlXnIVldJxPTqGU+nr/rzqjSzHfoQSUUsP2iZRy6beU0PyI4Si4eTtnYWGAAAiAQCwIoIwwFpSxBxNIHTyUMuc8DxggAAIqAuLv/ly1xZlMNTU1EbUH1gC4ZxWvCddPO9oe2UIoC1VRplfAEllZ0Qpq8bo40gtY4iCEohntK4Rq0CxcHThwgA4dOqSorFq1qXp6YDm1AVq8Lh32BYFoCRht4F7SvCVtv7QTnU9upmzdtqqS+p0+Qa1qqqN1BesdRECUGia3L6HE9C8jeo7ywYiIMAEEQMAGAhV/eIaq1622wTJMgsCPBNDIHbcBBJoSYK2hVatWgZ5Q0WoPoqxPq7zQCH89pYjhSgjV2WHcOonHpEmTjLggzVypBSxxUFyWJ5qiR3uJBHl+zVCkA/L3wjVW03qFkC8hZ19x0zS2VVpaSiNGjHBUAzRpbiEcAQGDBMrnzqKGan3Pyx5vmUmft7+syQ6chfWzY4eoha/W4O6Y7hYCXGqY3KmakrO3aIaE8kG3nDTiAAFnEUAZobPOy8ne8kuELGRhgAAIaBMwoz1wAgxnZHH7Ik6SYd0guF+VUd6iIi2cZqGnibt4jC7abDCj/ls5X1oBi7OjWBjirv3qAzdzibSAsW2fz6fY5/pPHlwS+NOf/jTQyV+sY182b94ceAGR5+Xk5ChilfBH9M4KnivSD6Nt2GblocMWCDiZQP2ZUqrI/Z3uED64vEcg8yp40eUVZ2jgd8W6bWGiewmwmJXYpoFSOh6khJSTSqBJvV4hanape4NGZCAAAlISQBmhlMfiSqfavJxHyV17uDI2BAUCVhAwoz0IsUnsz9pB7969TTdwV/sQqV2REKjUsat1ipUrVyqvF4qe3Sx6cTUaj+zsbOrZs6cV2Gy1Ia2AJWo8g2szzVyiSATZ5tatWxUxS93XKtI6/jy4AZpaHeUXEzmLjAeys/TQxBwQiEzAd+QwVb62MPLEH2a82/XqkHNb+C7Qbf88oNsWJnqDAPfNSrkqi1JHPOiNgBElCICAdATwGqF0R+JKh/ASoSuPFUFZSMCM9sAZWKmpqUr/LNEfi10aOHCg0lfL6BC6iF6dQi1Kde7cOSCcBffI0hK7wmV4GfXbrvlSClii75RWgzIzl0gPPLEnz42kbAp7Yo1IwRMlj+qD1+qhpccfzAEBENAmYPQFwveu7EW1iUmaxrgX1pDjxht742zcTyB10BBKGz3B/YEiQhAAASkJnFs4n6reXSqlb3DKPQTwEqF7zhKR2EPACu1BCFBcSjhlyhRDjopXBKMRwHiteLQuKytLaYMkfs8+DR06VKksE37KXl4opYAVnHYX6ZT5dUIr0t0WL16sbKXXXnADNKFqBmeNsd1QrwVEig2fgwAINCZQvX4t1axfpxsLN2//Z0Ybzfm9Sr+jXme+020LE71DoMW991NKr9DZe94hgUhBAATiQQBlhPGg7r09W/zyYWrp/4UBAiCgTcAKAUv0pjKiMwhvRJYUV3ZF03RdiFMiUUfYFeWFvJ/wU2+mV7zujJQC1oYNGxRVUGuoe1axKMSDVcJIPaZEqd+1114bUuwyImCJLv9qsUvr6Ur2DwJWvK439nUjgfNLFlNt0V7doX3ckEKnLr9KaaCoHh0ry5X+V9zMHQME1AQS0ppTxm+eJP6KAQIgAALxIoAywniR986+qYOHUuac570TMCIFAYME9AhYPOfMmTOKHsGZTFrDiM6gXi+Ep2hK+4QwpX6JUOgWwWWNTtAtpBSwwt0rPZdIa714dTDU4aufuIyU2idS7tQN0HhPYQMZWAb/ZMB0EDBAoGLe76i+rFTXii/rE+hvvkRl7s/atqEL/pd2mvkFKy4dvLyiDOKVLorem8SZV5yBhQECIAAC8SSAMsJ40vfG3tzAnRu5Y4AACGgT0KM9cFUWvzYYqvROnYGlt1WR8EbYNts/i+0E9+zm70HAiuGN13OJtNxRrwsWmLhPFf/i7C51Gl2osEJlWokeWOq0O/TAiuHlwFaeIKBXwPq+wZ/9WJtEF/xUhifV041J/m9ggIAOAqnDb6W04SN1zMQUEAABELCPQM2mjVQ++3H7NoBlzxNI8P+PvbYr/u55DgAAAqEI6NEehDbAZX7cXyojI6OROdEeyWhLIbXwdddddzWxq+fUhP/BGofQKFBCqIdilHP0XCJxSYIPSt1pny9Y8+bNqaqqSlFMeehJzRMXKdRcvEIY5QFjOQiEIVB/ppQqcn+ni9FfahOpuCGBrk5soAnJ9brWYBIIMIGWD06l5Cu7AgYIgAAIxJUA+mDFFb9nNmcBi4UsDBAAgaYE9GgPXJ3FpX7l5eXEGkO3bt0oPT2dzp07p7xCyN/nViY33XRTk7ZHrE+wHpGdnd2kzZHY20zzdxFJfn4++Xy+JsKaqCjjeSNGjEATdzsvv55LFErAYr94/eHDh6m0tFTJuOILwd34u3btqqsRfHADtOBY+TJs27aNiouLFfucjdW7d++IPbrsZAbbIOAWAnUnjtO5BbkRwynwlw3u9JcPtktooPtT6kn7DcKIZjDBgwS471XmrLkejBwhgwAIyEgAfbBkPBV3+cQlhFxKiAECIGBOwOJVrAFwH+/Tp083McKZV6F6dofTLUR7IqOZW8IBkbwTqrSRPy8qKlI0CzH0JPTE+544rgeWXmB8GViYYqUTAwRAwB0ELuzYGvFZ8a11CbSuLpES/CGzeNXBL2JhgIBeAuh/pZcU5oEACMSCAPpgxYKyt/donfsSpfQb6G0IiB4EQhDg6qtDhw4pn+rRFTjjitdw1lNycrKS2RTusTkWkdg+C0fB9jnxpqSkRKka4x5YRofI7grnN/vKPrO/nTt3dkTSjSsFLJGlpX4h0OiBYz4IgIB8BGoKP6HqgpUhHfunP+sq74em7eP8ZYN9/eWDGCBghEDzOydTs5xrjSzBXBAAARCwjQD6YNmGFoZ/IJA+dTrxv/swQAAE4kOAG7VffvnldMMNN8THAYft6koBi18c5BcC9aikDjsvuAsCniZQlb+ULuzcqsngPDdt9yVRmf/r9f6G7SP8jdsxQMAogYwZT1JimyyjyzAfBEAABGwhgD5YtmCFURWBFr98mFr6f2GAAAjEngDrFtzaaMKECaaatMfe4/jv6EoBK/5Y4QEIgIAdBM4vWUy1RXs1Tb/tz7w64M/AusqfdXUPmrbbgd/1NhNbZ1HGb550fZwIEARAwFkE0AfLWeflNG9TBw+lzDnPO81t+AsCriDAlWMdO3aEeGXgNCFgGYCFqSAAAvElUPnaQvIdOdzEiY/9Pa82+XtfpfsbX92fXEeZ3AALAwQMEuCXB/kFQgwQAAEQkIlAxR+eoep1q2VyCb64iAA3cOdG7hggAAIg4AQCELCccErwEQRAQCFQMe93VF9W2ojGl/6sq7/90Pdqsj/zqiv6XuG2mCSQOmgIpY2eYHI1loEACICAPQSq166miuefscc4rHqeQEJ6BrVd8XfPcwAAEAABZxCAgOWMc4KXIAACfgJnZ81oxKGkIYEW1yYSP/463N/z6kZ/7ysMEDBLoMW99xO/QogBAiAAAjIRqP1iO5XN+FeZXIIvLiPAAhYLWRggAAIgIDsBaQWsTz75hO65556w/K6++mrilwbvvfde6tatm27W8+fPp9zcXKXR+5tvvkkDBgzQvdaqicKHwYMH0/Lly60yCzsxJMBPnj733HP06quvRr2ruA8zZsyg6dOnR23PjQbqz5RSRe7vGoXG4tVxv4h1jT/rajz6Xrnx2GMaExq4xxQ3NgMBENBJAI3cdYLCNNMEuISQSwkxQAAEQEB2Ao4WsNRwWQCYNGlSRN4lJSU0ZMgQKi8vp1deeYXGjBkTcY0dEyBg2UE1tjY7deqkbFhcXBz1xhCwIiOsO3Gczi3IDUx83182uMtfPtguoYHuT6mnpMgmMAMEQhJISGtOmbPmghAIgAAISEkAjdylPBbXONU69yVK6TfQNfEgEBAAAfcScISA9dZbbymik3qwELVlyxZ68cUXae/ei6+S6RGkhFCgV/Cy6+ghYNlFNnZ2IWDFjjXvxM3buYk7jy3+hu0f+hu3J/r/mcWr9n4RCwMEoiGABu7R0MNaEAABuwmUz36cajZttHsb2PcoAX6FkF8jxAABEAAB2Qk4VsBSg7377rtp06ZNSkkglx5mZ2fLzp0gYEl/RBEdhIAVEZGlEy7s2EpV7y6lo/6sqyU/NG0f5y8b7Ium7ZZy9qoxNHD36skjbhBwBoHK1xfRef8vDBCwg0D61OnU/M7JdpiGTRAAARCwlIArBCx1WeDTTz9NDz/8cBNI3K/opZdeooKCAqV8kMeoUaPojjvuaFJGKMQl/jxUfyPuVbR06VJ65JFHaPbs2WTEPu8dScDauXMn5eXl6fJXbY/9GjZsGC1YsIDWrFmjxMm9wh544AHNEkt16ZqRdQKw2bjZz/Hjxys9pISfl112meKnOD/27e2336ZvvvlGESdHjx5NTzzxRFiBMlp/1HeE/eEea8F7CmbBl0wrUzB4zvvvv09//etfFcFV3MFp06bRhg0blL5swT2wIt2TUJ+rz5WFNv654HvPd4HvhpGecZb+iROFsZrCT+j0+yvpL74kKvMnXN3gb9j+M3/jdgwQsIIA/4d7s5xrrTAFGyAAAiBgOQHOvuIsLAwQsIMABCw7qMImCICAHQRcIWAxGCEoaTVFX7ZsWeAv8CyEXHPNNXT27NlA6eHkyZMV8UAtygwdejGNdteuXZqCSa9evRRBYPXq1XTgwAFD9tluOGGC/RWNvIW/x44dU4QcHsH+qu2x6MbiCPvGLMLFGc06XmuUq979+Cw///xzJQ4WXFq1ahUQfPj3a9eu1fxZsNIf3kCITLwni4kis4/3yc/PD3zOnHnMnDkz7IMAc+bMUcpcebA41qVLF9qzZ4/ye7bBQp7VAhb7ziW2/JUH34vNmzdr8pP9m9UFK+mNTz6jg/4MrKv8WVf3oGm77EfmKP/QwN1RxwVnQcBzBNDI3XNHHtOAW/zyYWrp/4UBAiAAArITcI2AtWjRIkVEYsGnqKgowJ0zcsaNG6f8xT1YHOByw0cffVT5LLgn1siRI5W/+Gv1yuIsGs68EtksZuyHErDUry8GZ5Op/Q0ldAhxZOHChQExxY51Zrmqs5eChSH1Z3yOL7/8cqD3GWekjR07VjlXFg2DX460yh91dhLv+Ytf/EK5H1qZfUZKCNXnqr5TnD3IwpfIQrNawGJeIkuQ/5n3c0KJrdYfnO+9MJ8+PX6SMhL8fa+S65SvGCBgFQFu4M6N3DFAAARAQFYC39/+M2IhCwMErCaQdutYyvjvp6w2C3sgAAIgYDkB1whYaoFA/SqcyMwKVQ4osp04I0admSK+r7VO2GRR46uvvlJKCY3aDyVgPfTQQ4qYoZVlxacv/AoW6tTij5bAEypOs+vMclXvt3HjxkalbCxCicw3LeFQ9DrTEpPs8Id5i6wprfMwImCJc1WLSeKnmUUlLqfkDDs7BCwrXkm0/E8egwY5E/LNN99UVk32Z151Rd8rgwQxPRyBxNZZlPGbJwEJBEAABKQmcObRKeQ7fEBqH+GcMwlwA3du5I4BAiAAArITcL2AJUr9wr1QKIQItfDDokL//v2V81OXEaq/zwKMyL4yaj+UgKXlS/AlEjGpey4Je+FK7LRsm11nlmuk/cLFLwSsYJGH+djlT7hSTyMCVqRzFUKZ1QKWVkmt7H8oBft38uRJ+uMf/0i1tbVKzyvufYUBAlYSwAuEVtKELRAAAbsIlM34NdV+scMu87DrYQIQsDx8+AgdBBxGwPUClhAORC8lrfMRvY6Cm3CLrBl1NlBwZpZZ+1rCiLpMLlzWjJaQo27aLfpnBccq1qnFNrPrrIxb7Wc4USicgGWXP1YIWOrMslDnKu4VBKymP6EsXnEPuL4t02hcbaXD/oiFu04g0GzAtdR8Il5fcsJZwUcQ8DKBcwvnK6/xYoCA1QSSu/agNi/nWW0W9kAABEDAcgKuEbCE0BBcWieEDT3kggUs0etKXR4YLGqZta8ljIQqgwwlRKnFDiNClBXrrIzbSgHL6DmbfeWP99GbgaXnXMUcCFiNT5Bfody6davC+v/UniMqK9VzxJgDAoYIpA4aQmmjJxhag8kgAAIgEGsCla8vovP+XxggYDWBpHYdKGvJSqvNwh4IgAAIWE7ANQKWEJaCe1EJkSHUa4KRiIrSNF7Pg8sKWSRjwYGbYZu1b0UGlroXlBEBS6v0UKssT7ARmU/qdVbGbaWAZfScYyFg6cnAEmIpBKwfb8Onn35K7733HiUlJdG//du/UeZbf6F6CFiR/sjC5yYINL9zMjXLudbESiwBARAAgdgRqNm0kcpnPx67DbGTZwgkpGdQ2xV/90y8CBQEQMC5BFwhYIVr/q2nN1K44xPNwVno4MHleeqG3mbt29UDK1QzefY9XA8so+usjlucgdkSQrv8saKEkGPT6lumvnehBMhIApvonRXc6yrSOtn/yDp48CDxy6I8Jk2aRAMHDqSzs2bI7jb8cyiBFvfeTym9rnao93AbBEDAKwS4gTs3cscAATsIZH+0xQ6zsAkCIAAClhJwhYAlsq+CXxJkUkKACtXMWohf3CNrwYIFjV7F4/WiLxULPDz4hUB1Dymz9u18hTD4dT/2W88rhEbWWR23uNVmBSy7/LFKwBL+hXpd8sYbb9R8hZBFHM60C9WcX6xzk4BVUVFBf/rTn+jMmTPKq5RjxoyhhuoqKp87y9I//GAMBASBjBlPUmKbLAABARAAAakJNJyroO9v/5nUPsI55xLgDCzOxMIAARAAAZkJOFbA4tcAt2zZQi+++CLt3btXYaz1EqC6MTqLB0888YRS+seDxatp06Yp68O91iZEAl4TLJKZtR9KGFH3S1KXCPLe/Nmjjz5K5eXlijCnbtYu7PE8Fjvy8vICcarXBTMyu87quKMVsOzyR4+ApSX8Bf/Qq/1Tnyvf4+eee46WLr3YlDX4XENlFwavc5OAtXjxYioqKqKePXvSgw8+qHCpP1NKFbm/k/nPUvjmYAIQsBx8eHAdBDxGgAUsFrIwQMBqAtzEnZu5Y4AACICAzAQcIWBFAsg9qVgU4FIjrSGyj/gznnvNNdfQ2bNnA8JXsOATbEMt8jzyyCM0e/bsRlPM2A8njGjZ41fYvvnmG2VfrSwedRN7Frh4sKihjtPKdWzf6rjZptkMLLv8CXdOI0eOVO4Qi5pdunShmTNn0oABA0JeVzUvsWbPnj2KIMl3kG1p9SIT2VtsWLymKdbxfWRR0oyApRZLgx8w4L2i/TzSz63W55zhuGHDBmrVqhX9+7//u/LzyqPuxHE6tyDXjEmsAYGwBBLSmlPmrLmgBAIgAAKOIMAlhFxKiAECVhOAgGU1UdgDARCwg4CjBSz+S3ufPn3o3nvvbVL6FwyLM1leeuklKiwsDAhBLAawCHHfffcFspW0IKuzYFavXq0pUhi1H6lHEYsHK1eupIKCAkXg4MFljHfccYdSUhU81PZYSOFySBYD7Fon9rc67mgELPbJan/CnRNnVXFGn8gADM6Y07pLfK6vv/564GxYyHrggQeUbKN77rlHU8BiO+zH2rVrA3vxXeDsQS6343VuELCYJwtpPLgsuEePH/8vIAQsO/74h00mkNShI6VPQ3813AYQAAFnEICA5YxzcqKXrXNfopR+A53oOnwGARDwEAFpBSwPnYEloUYSxEJtYnadJU7DCAj8QODEiRP0xz/+kXw+H40dO5aGDBnSiI3vyGGqfG0heIGA5QSSr+xKLR+carldGAQBEAABOwiUzfg11X6xww7TsOlxAplznqfUwUM9TgHhgwAIyE4AApbsJ6TTP7NClNl1Ot3CNBCISKChoUERr7799lvltUGtUmAIWBExYoJJAvz6IL9CiAECIAACTiBQ8YdnqHrdaie4Ch8dRgAClsMODO6CgEcJQMByycGbFaLMrnMJNoQhAYG3336btm7dqvQ/475XiYmJTbyqLdpL55cslsBbuOA2As0GXEvNJ052W1iIBwRAwKUEzi2cT1XvXnz4BQMErCQAActKmrAFAiBgFwEIWHaRjbFds0KU2XUxDg/buZTAp59+Su+99x4lJSUp4lXHjh01I4WA5dILIEFYELAkOAS4AAIgoJtA5euL6Lz/FwYIWE0g4/GnKG3kWKvNwh4IgAAIWEoAApalOONnzKwQZXZd/CLFzm4hcPDgQVq06OJ/hPMLmTk5OSFDu7BjK/6Ps1sOXrI4UgcNobTREyTzCu6AAAiAgDYBCFi4GXYRgIBlF1nYBQEQsJIABCwracIWCICALgL8eiL3vSorK6Obb76ZRo8eHXYdBCxdWDHJBAEIWCagYQkIgEDcCFSvXU0Vzz8Tt/2xsXsJQMBy79kiMhBwEwEpBayqqioqLy93E2fEAgIgoCLw/vvv01dffUX/8i//Qg888EBENjWFn1B1wcqI8zABBIwSSB1+K6UNH2l0GeaDAAiAQFwI1GzaSOWzH4/L3tjU3QQgYLn7fBEdCLiFgJQC1ty5cyFgueWGIQ4QCEGgVatWSt+rzMzMiIwgYEVEhAkmCTS/czI1y7nW5GosAwEQAIHYEoCAFVveXtotfep04n8nYoAACICAzASkFLC4Lw4ysGS+NvANBKInMG7cOOrRo4cuQxCwdGHCJBMEIGCZgIYlIAACcSMAAStu6F2/MQQs1x8xAgQBVxCQUsByBVkEAQIgYBmBwi+raMfRekpL9DWxmZbQ9HtiUmrDBU0f0hpqmnw/ta46pL9pGp+l1p4POT+1trKp/ZqKkPObaXyWWqVdRp16/qymDoMP4gAAIABJREFUnWbnz1jG20uGWtx7P6X0utpLISNWEAABBxOAgOXgw5PcdQhYkh8Q3AMBEFAIQMDCRQABEJCewPp9Plr/ZWihSvoA4uhgWor25mlJDdriXlJ9k+9rCYc8KZR4GEo4VNbYKB5qCYe8Z2oI8ZCFw8uGDISAFcf7ia1BAASMEaj9YjuVzfhXY4swGwR0EICApQMSpoAACMSdAASsuB8BHAABEIhEoPCgjwp2QcCKxAmfGyfw4M3N6MrsROMLsQIEQAAE4kAAAlYcoHtkyxa/fJha+n9hgAAIgIDMBCBgyXw68A0EQEAhAAELF8EuAvcOSqFenZLsMg+7IAACIGApAQhYluKEMRUBCFi4DiAAAk4g4DgBa//+/VRYWKiwvf/++w0xrqiooHfeeSfsmu7du9NNN93UaA6v+/TTT+nUqVPK99u1a0c5OTnUvn17TVv5+fnk8/lo0qRJhvzDZBAAAW0CELBwM+wiAAHLLrKwCwIgYAcBCFh2UIVNJgABC/cABEDACQQcJWCxkFRQUEDnz19snmxUwFKLX6EOR0vAYkGKX0W84oorlGXFxcXK1wkTJlBGRkYjU9u3b6fdu3dT3759aeDAgU64A/ARBKQnsONoHb27tVZ6P+Gg8whAwHLemcFjEPAyAQhYXj59e2OHgGUvX1gHARCwhoCjBKx169YFxCMzAtZnn31GBw8eVISoYcOG6SLIYhSLUuo1QqTq1asX3XDDDY3sLFu2jJKTk2nixIm67GMSCIBAZAIQsCIzwgxzBO68NoVyrkAJoTl6WAUCIBBrAhCwYk3cO/s1v3MycSN3DBAAARCQmYBjBCwhJLVo0cJ0BtaqVavo9OnTSmYUZ0jpGUL0GjRoEPXs2VNZcvToUdqwYQNdcsklNH78+IAZrbl69sAcEACB8AQgYOGG2EUAApZdZGEXBEDADgI1mzZS+ezH7TANmx4ngAwsj18AhA8CDiHgCAHr5MmT9NFHH1FKir/Zrj/riTOgeBgtIczLy6Pa2lq66667mpT+hTqvUKLU4sWLGwlYXN64cuVKyszMbCRqOeQewE0QkJpAUXEdLSlECaHUh+RQ5yBgOfTg4DYIeJRA9drVVPH8Mx6NHmHbSQAClp10YRsEQMAqAo4QsETmFGdB8TDTxJ1FsDVr1igiWFZWFrHgJHppsejEJYJaPavCZWBxM/fRo0crPnFGFmdmjRo1KmRzd6sODXZAwGsEIGB57cRjFy8ErNixxk4gAALRE4CAFT1DWNAmwOWDXEaIAQIgAAIyE5BewAruW2X2FULRt0ocBotWLGZVVVUFhKxOnTrRrbfe2ui89PTAEuKY1nqZDx++gYBTCEDAcspJOc/P0f2TaVD3ZOc5Do9BAAQ8SaDq3aV0buF8T8aOoO0lkPH4U5Q2cqy9m8A6CIAACERJQGoBS/SaYrFJNEWPRsA6dOiQ0mB98ODBjbKkWKTiX1xeqPcVQha/OPuKXyHklxFLS0tpxIgRyL6K8kJiOQhoEYCAhXthF4HhvZNpeB8IWHbxhV0QAAFrCUDAspYnrP1IAAIWbgMIgIATCEgrYHGJHwtDLCrddNNNSokfD7MCVqTDUGdoBffIYl82b94ceAGRSwdzcnIUsUr4I4Sv4Lnc6J0bxgv/I/mBz0EABJoSgICFW2EXgQH+Fwgn+l8ixAABEAABJxCofH0Rnff/wgABqwlkznmeUgcPtdos7IEACICApQSkFbDWrVunCEbctP2GG24IBG2XgMUbcGN2HuoXByPR5v5c5eXlNGHCBCUbS/Tr4nJCfjGRs8h4IDsrEkl8DgKhCRwpqafXPr4ARCBgOYFenRLp3kHNLLcLgyAAAiBgBwEuH+QsLAwQsJoABCyricIeCICAHQSkFLBE3ynOXho/fnyjuO0UsPLz8xUxKlg0CwVe+MkZVtwAXpQ8qnthafXQsuMgYRME3EwAApabTze+sUHAii9/7A4CIGCMQPnsx6lm00ZjizAbBHQQaJ37EqX0G6hjJqaAAAiAQPwISClgiSwmvVj0Zkxxs/WWLVsqmVJaY9myZUpDdxajWJSKNHg+j0mTJilfRcP5YAGMM7u0xLhI9vE5CIDARQIQsHAT7CLQoXUCTbsl1S7zsAsCIAAClhKAgGUpThhTEWjzch4ld+0BJiAAAiAgNQEpBawNGzYQ95LSGtwTi7OkeLAoxENPj6m8vDyln5bIlgq2zfu98847yreHDRsWsWfV559/TkVFRY3KDYWAFSyoQcCS+mcAzjmAAAQsBxySQ11M87e/mnV7mkO9h9sgAAJeI1B67wSqO3XCa2Ej3hgQgIAVA8jYAgRAIGoCUgpY4aIyW0LIDeFPnToVMhNKiE/ct0pkVIXyg8WulStXEr+OqC5xFKIWMrCivpcwAAKNCJypbKDcghpQAQHLCUDAshwpDIIACNhIAAKWjXA9bjorbyUlte/gcQoIHwRAQHYCnhGw1MKXeDFQHI4Qnvj3esoRQ2VaiR5Y/Erh6NGjFfPogSX7jwD8cwKB6toGmrsCApYTzsqJPs66PZXSUhKc6Dp8BgEQ8BiBkhHXeSxihBsrAhCwYkUa+4AACERDwJUCluihFSxUbd++XRGUeHCmVfPmzamqqkrpe8UjVHmhGjD30VqzZg2pG7WrP8crhNFcR6wFgdAEZr1dDTwgYAuBabc0ow6tE22xDaMgAAIgYBWBupMnqHTKBKvMwQ4INCLQdsXfKSFdu08wUIEACICALAQ8JWAxdM7EOnz4MJWWlio9sVJSUigrK4u6du1KPXv2jHgu69ato+LiYho1ahS1b9++yXwuL9y2bZsyh+1zNlbv3r0j9tSKuDEmgIDHCcxdUU3VtR6HgPBtIfDgzc3oymwIWLbAhVEQAAHLCPgOH6Azj06xzB4MgYCaQPZHWwAEBEAABKQn4DgBSy9RzoRiYeqmm27SuwTzQAAEJCYwz98Dq8zfCwsDBKwmMLp/Mg3qnmy1WdgDARAAAUsJ1GzaSPwKIQYI2EEAApYdVGETBEDAagKuFLBEvys9/aysBgp7IAAC9hBY8GENnSiDgGUPXW9bHd47mYb3gYDl7VuA6EFAfgJV7y6lcwvny+8oPHQcAS4d5BJCDBAAARCQnYArBSx+cZBfCET2lezXD/6BgH4Cr318gY6U1OtfgJkgoJNAr06JdO+gZjpnYxoIgAAIxIdAxR+eoep1q+OzOXZ1NYGkdh0oa8lKV8eI4EAABNxBwJUCljuOBlGAAAioCeRvraWdR+sABQQsJ8D9r7gPFgYIgAAIyEyAywe5jBADBKwmkNy1B7V5Oc9qs7AHAiAAApYTgIBlOVIYBAEQsINAwa5aKjwIAcsOtl63mZZCNOv2NK9jQPwgAAKSEyi9dwLVnTohuZdwz4kEUvrlUOvc/+dE1+EzCICAxwhAwPLYgSNcEHAqgfX7fLT+S59T3YffkhOYdXsqpaUkSO4l3AMBEPAqgYZzFfT97T/zaviI22YCze+cTOlTp9u8C8yDAAiAQPQEIGBFzxAWQAAEYkAAAlYMIHt4i2m3NKMOrRM9TAChgwAIyEzAd/gAnXl0iswuwjcHE4CA5eDDg+sg4DECELA8duAIFwScSmCHv//Vu/4+WBggYAeB0f2TaVB3vERoB1vYBAEQiJ5A9drVVPH8M9EbggUQ0CCQ8fhTlDZyLNiAAAiAgPQEIGBJf0RwEARAgAkUFdfRkkIIWLgN9hAY1D2JRvf3N8PCAAEQAAEJCVS9u5TOLZwvoWdwyQ0EMuc8T6mDh7ohFMQAAiDgcgIQsFx+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+UsIy/ylhBggYAeB4b2TaXgfvERoB1vYBAEQME8ADdzNs8PKyASS2nWgrCUrI0/EDBAAARCQgAAELAkOAS6AAAjoI8BN3LmZOwYI2EGgV6dEundQMztMwyYIgAAImCaABu6m0WGhDgLJXXtQm5fzdMzEFBAAARCIPwEIWPE/A3gAAiCgk0DBrloqPFinczamgYAxAmjkbowXZoMACMSGABq4x4azV3dJHTyUMuc879XwETcIgIDDCDhGwNq5cyetWrWKCgsLae/evQHMgwcPpltuuYVuv/12ys7Otgz//PnzKTc3l9j+8uXLG9k9dOgQPffcc/Tqq69atp/bDIXjF+tYtc4rnH8lJSXK+RYUFFB5ebni7tVXX63cO637EOt4vLzf+n0+Wv+lz8sIELvNBKbd0ow6tEYfLJsxwzwIgIBOAg2n91HNJ09S7ZcNVL3hhM5VmAYC+gk0v3MypU+drn8BZoIACIBAHAlIL2CxmLBw4UJ65ZVXGolW/Jtjx47RN998o3z/sssuU+YNGDDAEpzhBI5OnTopexQXF1uylxuNyCRgaZ1XOP8eeughWrNmjXIsLFjxyMzMVL4HASu+t7WouI6WFNbG1wns7moCo/sn06Du6IPl6kNGcCDgIAL1x16k+gMzAh43JA6mhqp0qtmZBEHLQecos6sQsGQ+HfgGAiAQTEB6AWvkyJFK5gsLCE8//TRNmjSpUQycXTNt2rTAnPfee4+6desW9UlDwIoaoTQGjAqOvXr1UjKvWDQdM2aMNHHAEVL6X3EfLAwQsIsA+mDZRRZ2QQAEzBCo2z2RGkpWhV6a0pnqa3pQ3fct6cKuC3Rh+3dmtsEaDxPIePwpShs51sMEEDoIgICTCEgtYAkRicWrN998M2R2FWdpjR8/XsnGGjVqlCWlfRCwnHSNw/tqVMAS89966y0aMmSIe0C4IJLq2gaau6LGBZEgBFkJoA+WrCcDv0DAmwR8m/z/U7b6n/qDT2pFDQ1XU11Za5Qd6qfm6Znc/4r7YGGAAAiAgBMISCtgsSjVv39/hSGLScGZV8Fwly1bRi+88AINGjRI6V0lRqRStlCfa31ffC94bxY6tm3bFrJnlohBq6eWsDljxgxi4YSzzDj7h3suLViwIJBNxplmL730UqO+TCzW3XHHHYazhLRsiV5iDz/8cNh7q9ePSNz12gk+R+bEYqWaBZeP8rk/8cQTjfqgGT2vu+++mzZt2tQkft6TR6ieaPzZ+++/T3/7298CpYd8fk8++aSy7p577mlSehiJT6TPjfJzwh9Gen2c9Xa13qmYBwKmCMwYnUptWiaYWotFIAACIGAVgYYzG6lux4iozXHZIQStqDG61kBW3kpKat/BtfEhMBAAAXcRkFbAWrRokSLmcPZVUVGRaeqRhAAjAhaLZPn5+QGRQ/RHmjlzJm3YsCEqAUs0CeevPFjE2rx5s/LPvK8QtpjHNddcQ2fPng00s588eXIj0S4cLG6G/4tf/EKxz8JPly5dGtkK1+OJ/Zg+/WKTR+GHug/ZI488QrNnz1Y+D8fdTDzCHot2LDKx/4K/EJ2YXV5eXkDEMnpec+bMoX379gXOl+21atWKJk6cqPQ7CyVgqYUywXTPnj2Kj3w2S5cutVTAMsPP9A+QhAvnFdRQWWWDhJ7BJbcQQB8st5wk4gABZxOo//oZqj/yrPVBpORQ/blsqjvbjGo+Pke1h8us3wMWHUEgIT2D2q74uyN8hZMgAAIgwASkFbA460XrL/5Gj81KAUvsbbQpeDhBRy1+qAUgzkDjVxU502bcuHGKGMJMhIDENj/55BN69NFHlc/0ZKnxGtGgPNiWWtjS6v3EfgwdejG9OHitWthavXq1UuoZirvZeNScgrPT1L6z0BecRWb0vLRKCEPFw2fAGVbijEWmIJ/flClTAiJjsDBo9l6a5Wf050bm+dwDi3thYYCAXQTQB8susrALAiBghABnX3EWlu0DZYe2I5Z1g+SuPajNy3myuge/QAAEQKAJAWkFLFHOFSyWGD1Ds0KB0R5Y0e7DcWm9aiiEvFC9vYR4xJk/ImMrHKNw/Z04A+mDDz6g//zP/2xSshlJUOTPudn+Aw88oKwNxcNsPGoBa+PGjU0a9bPvLLxpZaPZKWAJQVBrXxaxuIeWyBZbvnx54GjM3hez/Iz+3Mg8v2BXLRUerJPZRfjmcALcB+s3Y1IpLQVlhA4/SrgPAs4l4Csj38bsuPmPssO4oY/pxmm3jqWM/34qpntiMxAAARCIhgAELH9/rXC9qbRK6owKInxARkoV1Qeq50U84Y/Ifgp3IYQwyFlMjz32mO7+WTfeeKPSJF/vy3yh4jUbj7DHfq9du7ZJiFYKjkYysCI1fBfCmlUZWGb5RfOHhGxr1+/z0fovfbK5BX9cRuDOa1Mo54okl0WFcEAABJxCgF8e5BcIpRk/lB3WHmpG1ZtOU/3pKmlcgyPmCTS/czKlT73YHgQDBEAABJxAQHoBS11WZwao2UwXKwWRaAQsIZCIfkxaDEQPKD2v5qlL3tgW97ISDdwHDhzYJLNJ7BdJqAn2KxQ/s/GYPUf2y6jgqFfAUpdVamXP8d7c3J3vsFUClll+Zn52ZF1TVFxHSwprZXUPfrmEwAC/eDXRL2JhgAAIgEA8CLB4xSKWtOOHskPfySzyfV1H1RtOSOsqHAtNAC8Q4naAAAg4jYC0AlaozBWjgM0KH7IJWHri1iNgsR0WsV5//fXAi3lq21wKF/yaXygRKJxPkQQso/GYPUc7BSy1GBhKwBJzrBawjPLTM98pc7j/FffBwgABOwlwGeGs29Ps3AK2QQAEQCAkAd+mbkTV/3QUIZQdOuq4FGdb575EKf0GOs9xeAwCIOBZAtIKWKK3k95XCLnf0Pjx42nQoEFK82xuJM7DrPAhm4C1a9euwOt6Vt5WzhDatm2b0vuKSwR5hCub1CuSRRKwjMZj9hztFLD4zvXv319hFmsByyg/K+9MvG1V1zbQ3BU18XYD+3uAwIzRqdSmJfpgeeCoESIISEWgoeILqtvyE6l8MuUMyg5NYYvloqy8lZTUvkMst8ReIAACIBAVAWkFLHUDbD0v7KlfwlM3+Y4kfJjpUWS0JI1PyMw+vE5Pz6OoboBq8aJFi4hf8dMSZCL1wGL+vJYzuGbPnh1SODQbT6RztFJw1FtCqD6fUMKe2d5noe6LWX5W3RFZ7MxdUU3VqCKU5Thc68fo/sk0qHuya+NDYCAAAnISqD/2ItUfmCGnc9F45S87rK8dSHXft6QLuy7Qhe3fRWMNa6MkkNSuA2UtWRmlFSwHARAAgdgSkFbAYgziL/+chfXee++F7M+kFruCX4MTokyo5t9CmDFS4qUlYNmxDzOI9Pqf6MPE8S1YsCAkI7a1c+dO+v3vf0979uyhoqKiJjctXE+nSK/fiebwLGI9/PDDEV8h1MryYodCxSOrgBWJS6j7Zfa+WHkfYvtHjbW7Lfiwhk6UNVhrFNZAIIgAyghxJUAABOJBoG7HCGo4szEeW8d8T5Qdxhx5YMPkrj2ozct58XMAO4MACICACQJSC1gsTHE54N69e5Vm4yyOTJo0qVGY3GPof/7nf5Tyt8suu4xWrVrVqNROLcqoM7nY9nPPPUdLly5V7JkRsNSZXnbsI0SnsWPHKj4G96fiPadNm6bwCSUIBd8JIaho9boKJ46o4xMilbAtxBg+Iz6P7OzskAIWi2hm4rFCwNKbmWckA4u5jBs3jsrLy5X7yeIdj0j3y+x9McvPxJ8NUi8p2FVLhQfrpPYRzrmDAMoI3XGOiAIEnELANeWDZoGj7NAsOcPr0m4dSxn//ZThdVgAAiAAAvEkILWAJYQAFmnES3ssklxzzTUKM84kYuGAR7gMJCHMiHmtWrUKrOUX4l555RVDAtbIkSMV0YgFsy5dutDMmTOVnltW7yMuhro8UsR/9uxZxQcRU15enq4eWerG41os+XtvvvlmoIeY+nKq/RCxHzt2LNA7izmOGTNGWRJOcDITTzQCltZ5bdiwgXJzc3X3+9Ibj+Ai7ibfy1ACo5n7wmzN8ON1IkuO950+/ccnk9V3QqsUMtrP7fgDbsfROnp3K2oI7WALm40JDO+dTMP7oIwQ9wIEQCA2BOq/fobqjzwbm82csEtKZ6qv6YGyQxvOqvmdkyl96o//PWjDFjAJAiAAApYTkF7AEhGLl/P27dsXEExYbOHMo1tuuaVJZlYwKRYg1q5dGxB9Ro0apWQvVVRU0D333GNIwOIsGH6pTwhI6swbK/dRx8AZOy+99BIVFhYG4mdxhMWZ++67T5d4Jeyx/yx4qW2x8HLbbbfR1KlTw9oSawsKChTxUJwBsxSN8yMJWPy50XiiEbC0zovP3SoBi+PhPbiEk4VW5sJn89hjj9H+/ftD7iM4GbmX4gyN8nObgIWXCC3/dwEMhiCAMkJcDRAAgVgScOLrg7Hkw3uh7NAa4plznqfUwUOtMQYrIAACIBAjAo4RsGLEA9uAgKUEIglvlm6mwxhnYd1www2NMrB0LJNuCl4ilO5IXO0QyghdfbwIDgSkIdBQsorqdk+Uxh+nOMKCVkNVOtUeakbVm05T/ekqp7geVz/xAmFc8WNzEAABkwQgYJkEh2UgoIeATAKWKAUM9WKinnhkmjOvoIbKKtHIXaYzcasvA65IoonXprg1PMQFAiAgCQEWr1jEwoiSAMoOdQFsu+LvlJCeoWsuJoEACICALAQgYMlyEvDDlQRkErAeeugh6t27t+Ozr8RFWVJ4gYqK6115bxCUXARQRijXecAbEHAlAV8Z+TZ1J/J/xbCeAMoOGzPFC4TW3zFYBAEQiA0BCFix4YxdPEpAJgHLbUewfp+P1n/pMxVWYsMFSmmopJrENqbWY5H3CNzpz8DK8WdiYYAACICAHQTqj71I9Qdm2GEaNjUIeL3sEC8Q4scCBEDAqQQgYDn15OC3IwhAwLLvmIqK62hJobGXCFm4yrqwlzJ8X1Niw8W1FclX0vepOVSf0Mw+Z2HZ8QSuzE6kB2/GHXH8QSIAEJCUQN2OEdRwZqOk3nnALY+VHWY8/hSljRzrgYNFiCAAAm4jAAHLbSeKeEDAIwTMNHJvW7ODWtXub0KoKulSOt78Zx4hhzDNEkAzd7PksA4EQCAcgYaKL6huy08ASTICbi47xAuEkl02uAMCIKCbgJQC1qlTp6i8vFx3EJgIAiDgTQLcB+uCzirCVDpPlyXuDQnqZNpPqTK5szdBImpdBAZ1T6LR/dHMXRcsTAIBENBNoP7rZ6j+yLO652NifAiIssOanUlUveFEfJywaFc0cLcIJMyAAAjEnICUAtbcuXMhYMX8KmBDEHA3gVatWlHHjh1DBlna7Go60+wad0NAdFERQDP3qPBhMQiAQAgCvk3diKr/CT5OI+DQskM0cHfaRYO/IAACagJSCljLli2DgIV7CgIgEJHA9xX1dPZ8xGnKhPS0ROp0SXLIyd+l3kAVKVfqM4ZZniWAZu6ePXoEDgK2EGgoWUV1uyfaYhtGY0wgqRU1NFxNdWWtqfbLBmmztJrfOZnSp06PMRxsBwIgAALWEJBSwLImNFgBARBwO4HCgz4q2KWvhpAbuHc5/wEl+18fDB71CSlKDyy8Suj2GxN9fB1aJ9C0W1KjNwQLIAACIOAngObt7r4GMvbRQgN3d985RAcCbicAAcvtJ4z4QMDFBIy+RNi87jvqWPX3RkRYvPq+2UBkX7n4nlgdGpq5W00U9kDAmwT41UEWsDA8RCDF/+rxuWyqO9uMaj4+R7WHy2IefJuX84jLCDFAAARAwIkEIGA58dTgMwiAgELAzEuEqfVnqIXvW0qtLyNfQktFuELmFS6UHgKp6bXka1tC2ZkJ9G89UW6qhxnmgAAIhCbApYNcQojhYQIxLjtMSM+gS/JWEH/FAAEQAAEnEoCA5cRTg88gAAIBAgs+rKETZQ0gAgK2EUhvW0nl6aX0VdUZqvTVKfu8PiiH2qWhlNA26DAMAi4n0FDxBdVt+YnLo0R4ZgjYWXaIBu5mTgRrQAAEZCLgCAHrs88+o1OnTgUau7do0YI6depE/fr1o4wMY/8HYf/+/XT48GEqLS2l2tpaSklJoUsvvZT69u1L7du31zybiooK+vTTTxUfeLRr145ycnJCzs/Pzyefz0eTJk2S6azhCwi4kkDBrloqPHhRVMAAAasIJDero7TMajqc9i19U9X0pYBbOmTTb3r5Xw7DAAEQAAETBOq+fJAaTrxuYiWWeI7AD2WHtYeaUfWm01R/uso0AjRwN40OC0EABCQhILWAxcLRunXrAsLVJZdcomA7ffq08jUzM5NuvfVW3SLW9u3baffu3cpaFq54fVVVFZ0/f175fa9evWjgwIFNjoYFqfLycrriiiuUz4qLi5WvEyZMaLK32IMFMS1bkpw73AAB1xAw2gfLNYEjEFsIsHCV2P57OuYvMdUSrtSbIgvLliOAURBwPQFkX7n+iO0N8IeyQ9/JLPJ9XWfotUM0cLf3aGAdBEDAfgJSC1gFBQVK1hMLTYMHDw5kPJ08eZI2btyoCE/du3enm266KSIpzrwqLCxU5nH21o033hgQn4ToxCLWiBEjGmVWseDFn7N4NWzYMGW9mM+C1w033NBo72XLllFycjJNnIgnkSMeCiaAgAUEzPTBsmBbmHAZAdHfak/V94EywUghIgsrEiF8DgIgoEUA2Ve4F1YT0Ft2mJW3kpLad7B6e9gDARAAgZgRkFbAOnr0KG3YsEHJjNLKdBLCEotbesQiIYZxFtf48eObAOYyxYMHDyqgbuJ1AAAgAElEQVTiFmd1iSG+P2jQIOrZs6fybeFbsC2tuTE7SWwEAh4mMK+ghsoq0QfLw1fAdOjc36oq/SwZEa7UmyELyzR6LAQBTxJoqP4n1f3D3/vKF/vX5zwJ3KtBa5QdcuP2tisav8TsVTyIGwRAwLkEpBWwWLxioUid+RQN5ry8PKXnFZf1cXlf8OCsrjVr1iiC2ZQpU8IKWPzh4sWLSS1gcbnjypUrlWwxLYEsGt+xFgRAIDwB9MHCDTFCIFJ/KyO2kIVlhBbmggAI1B+YQfXHXgQIEIgtAX/ZYX3CBGo29LXY7ovdQAAEQMBiAtIKWKtWrVJ6Xakzn6KJnQUnHuHsiTmjRo0KlBGGy8DiZu6jR49W7ArBTb02Gn+xFgRAQD8B9MHSz8rLM1m4Sml3ho42nI7Y30ovp/TkJFp4XT+8SKgXGOaBgIcJIPvKw4cvQeiJXR6jxB65EngCF0AABEDAPAFpBSwhJt111110/Phx5eVA8QogZzmxeKSn95VAE0nAEhlYwSKXnh5YYm1w+aH5Y8FKEAABIwTQB8sILe/NZeGqoeMp02WCkYghCysSIXwOAiDABOq/fobqjzwLGCAQFwJJffMpIbtpG5W4OINNQQAEQMAkAekFLC73YxFJvBrIZYD8IiCPUP2stFiIHlihRCaRaRUsYPHvtV4hZH84+yojI4PYdmlpaZMG8CbPBMtAAARMEEAfLBPQXL4k2v5WRvCgF5YRWpgLAh4k4O955dvUHb2vPHj0UoSc3JqSBx8k8n/FAAEQAAEnE5BewGK4wa8G8ouCW7duVXpamXmFMPj1QBbI+Bfb0xKwuL/V5s2bqbi4WPmcs79ycnKUMkPxuqHwI3gui2wswnEvLwwQAAH7CORvraWdR+vs2wCWHUOAhavDad9aViaoJ/BB2Vk0+5qLD31ggAAIgEAwAfS+wp2IJ4GENkMpKeejeLqAvUEABEDAEgLSC1ihsqy2b98eyMxSN10PR0WdZdWiRQtq3rw5VVVV0fnz5xWRrLq62nDfLe7VxRlh4qVE0buL7fEe3Iiex4gRIwJ9tSw5ORgBARBoRGCHX7x61y9iYXiTAJcJpmaX09cJ38VUuFLTXnhdX+qa3tKbB4CoQQAEQhJoOLOR6naMACEQiBuBxCt/S4lXPRW3/bExCIAACFhFQHoBKzhbSh14pL5WWpA404pFJW4Qz4P7aXF2FL9OuGzZMkXMGjZsmK6MKdEfizOseD3b5Wbu6jJFrR5aVh0e7IAACPxIAH2wvHkbWLhKbP89HfCdppKamrhCaJeWSlxKiAECIAACagIsXrGIhQEC8SKA/lfxIo99QQAErCYgrYCVl5enlPTpeTXQipcKufTvnXfeUfjef//9ujiz4MVj0qRJyleR4RUsurHQZqRfl67NMQkEQKAJgbkrqqkaSVieuBmx7G9lBOhvenUjbuqOAQIgAAJMoP7Yi8TlgxggEDcC6H8VN/TYGARAwHoC0gpYoul6uB5XIgNLb8ZUOHyiJJEzsiZOnBiR9Oeff05FRUWNBDYhYAULahCwIuLEBBCwhMBrH1+gIyX1ltiCETkJsHBV3OIkFddUUqVPvp5n6clJlD/kOjnhwSsQAIHYEkDj9tjyxm6aBPjlQc7AwgABEAABNxCQVsASghL3kRKv/amBqz8XGVDhDkSIS6EEMfHSYLiSRWGfs7VWrlyplB+OH//jc7RC1EIGlht+NBCDEwms3+ej9V/6nOg6fA5DgMsE0zKrY96Y3eyhTLmyM913ZRezy7EOBEDAJQTQuN0lB+nwMND/yuEHCPdBAAQaEZBWwGIvRU8qfvXvpz/9KWVkZCjOq18hFP2nIp2reC0wJSWFbrrppkCPK/WrgSyWGRHDgjOtRA8s9pdFNx7ogRXpZPA5CFhHAH2wrGMpgyWZ+lsZ4cFZWAuv60fcEwsDBEDAmwSUxu277yLyZ2FhgEA8CfDrg/wKIQYIgAAIuIGA1AIWC0L/+Mc/lMbqPLiPFPfF4lf/eKibpasPQ7wEGJxttW7dOiouLlamcvYUi1lsi20GC1uhDvfkyZO0Zs2aiHvjFUI3/HggBicSmFdQQ2WVDU50HT7/QCA1vZZ8bUtoT9X3UpYJ6jmovq0z6fmcPnqmYg4IgIALCaBxuwsP1Ykhcf+roSVO9Bw+gwAIgIAmAakFLPaYM6S++OILRXhSC1ksEPHLf1ojlIDFc7n0kIUxIYJx1hXb6tevXyDDK9xdESLYqFGjqH379k2msr/btm1T/GVhjLOxevfuretVQ9xREACB6AkU7KqlwoPy9UaKPjL3W5C1MbtZ8rOv6UmDsrPMLsc6EAABhxJA43aHHpwL3Ub/KxceKkICAY8TkF7AMns+LGJlZWUp5YIYIAAC3iFQVFxHSwrxFKFTTtxp/a2McEUpoRFamAsCLiGAxu0uOUh3hIH+V+44R0QBAiDwIwFXClii31VwjyocPAiAgPsJoA+WM85Y9Lc6Vl9G31RdLBN34+AMLM7EwgABEPAGgfqvn6H6I896I1hEKT2BpMGHKCHtcun9hIMgAAIgoJeAKwWsgoICpccVsq/0XgPMAwF3EXjt4wt0pKTeXUG5JBoWrho6nnJ0fyujR4FSQqPEMB8EnEmgoeIL4t5XaNzuzPNzm9cJ6f0o6fptbgsL8YAACHicgCsFLI+fKcIHAc8T2HG0jt7dijJCmS6C2/pbGWHLpYT5Q64zsgRzQQAEnEbAXzpYt30ENZz7wmmew1+XEkjs8hgl9sh1aXQICwRAwKsEIGB59eQRNwi4mADKCOU5XBauDqd96+oyQT20UUqohxLmgIBzCdQfmEHcvB0DBGQhkJTzESW0GSqLO/ADBEAABCwhAAHLEowwAgIgIBuBeQU1VFbZIJtbnvCHywRTs8vp64TvPC9cqQ/8+QF9qG+bTE/cAQQJAl4igFcHvXTaDok1uTUlDy1xiLNwEwRAAAT0E4CApZ8VZoIACDiIQMGuWio8WOcgj53vqmjMvqvmFFX6wD74RPEqofPvOCIAgWACDdX/pLp//AR9r3A1pCKQkD2ekvrmS+UTnAEBEAABKwhAwLKCImyAAAhIR6CouI6WFKIPViwOxsv9rYzy7ds6k57P6WN0GeaDAAjISID7Xu2+ixrObJTRO/jkYQIsXrGIhQECIAACbiMAActtJ4p4QAAEAgTmrqimamhYtt0IFq6KW5ykA5Xltu3hRsO/7n4F3dGlgxtDQ0wg4CkC9V8/Q/VHnvVUzAjWAQS4fHDwQSL/VwwQAAEQcBsBCFhuO1HEAwIgECCQ73+JcKf/RUIM6whwmWBaZjUas0eJFP2wogSI5SAQZwINJauo7ssHUToY53PA9k0JoHwQtwIEQMDNBCBgufl0ERsIeJzADr949a5fxMKInoDob3XAd5pKamqiN+hxC9wP66+Dcig9OdnjJBA+CDiQgL900Md9r/z9rzBAQDYCiVf+lhKveko2t+APCIAACFhCAAKWJRhhBARAQEYC1bUNNHcFxJZoziY1vZZ8bUtoT9X3aMweDUiNteiHZTFQmAOBGBGo2z2ROAMLAwRkJJA0+BAlpF0uo2vwCQRAAASiJgABK2qEMAACICAzgXkFNVRW2SCzi1L6xv2tytNL6auqMxCubDwh9MOyES5Mg4ANBOqPvUj1B2bYYBkmQSB6Agnp/Sjp+m3RG4IFEAABEJCUAAQsSQ8GboEACFhDAGWE+jmiv5V+VlbORD8sK2nCFgjYR6Ch4guq2zECfa/sQwzLURJA+WCUALEcBEBAegIQsKQ/IjgIAiAQDQGUEUamJ/pbHasvo2+qzkdegBmWEuB+WH/I6UNd01taahfGQAAErCMA8co6lrBkHwGUD9rHFpZBAATkIAABS45zgBcgAAI2EsBrhNpw0d/Kxktn0HS7tFRaeF1fNHU3yA3TQSAmBNC0PSaYsUl0BFA+GB0/rAYBEHAGAQhYzjgneAkCIBAFAZQRNobH/a2q0s+iMXsUd8qOpWjqbgdV2ASBKAn4xau6Lx9E0/YoMWK5/QRQPmg/Y+wAAiAQfwIQsOJ/BvAABEDAZgIoIyRCfyubL5lF5gdlZ9Hsa3paZA1mQAAEoiWAFwejJYj1sSKA8sFYkcY+IAAC8SQAASue9LE3CIBAzAh4tYyQhauUdmfoaMNp9LeK2W2LbqPf9OpGt3TIjs4IVoMACERNgF8b5FcHMUBAdgIJ2eMpqW++7G7CPxAAARCImgAErKgRwgAIgIATCBQV19GSwlonuGqJjyxcNXQ8hTJBS2jG3ghnYXE2FgYIgEB8CLBwxQIWBgg4gUBi79coscMvneAqfAQBEACBqAhAwIoKHxaDAAg4icC8ghoqq2xwksuGfUV/K8PIpF3w/IA+1LdNprT+wTEQcCuB+hOvXxSv/P2vMEBAegLJrSl58EF/r4DW0rsKB0EABEAgWgIQsKIliPUgAAKOIVCwq5YKD9Y5xl8jjrJwdTjtW5QJGoEm+dz05CT6Q04f6preUnJP4R4IuIdAQ8UXVLdjBMQr9xyp6yNB+aDrjxgBggAIqAhAwMJ1AAEQ8AyBE2X1tODDC66Jl8sEU7PL6euE7yBcueZUGwcCEculB4uwpCTQUP1Pqtv+MyL/VwwQcAoB7n3FIhYGCIAACHiBAAQsL5wyYgQBEAgQcEMZIQtXie2/pwO+01RSU4PTdTkBiFguP2CEJwUBiFdSHAOcMEoA5YNGiWE+CICAwwlAwHL4AcJ9EAABYwScXEaI/lbGztpNsyFiuek0EYtsBCBeyXYi8EcvAZQP6iWFeSAAAm4hAAHLLSeJOEAABHQRqK5toLkrnJW1xMJVcYuTVFxTSZU+d/bw0nV4Hp/ULi2VFl7Xl9KTkz1OAuGDgHUElJ5XuyeibNA6pLAUQwIoH4whbGwFAiAgBQEIWFIcA5wAARCIJQEnlBFymWBaZjUas8fyYjhgL4hYDjgkuOgYAhCvHHNUcFSLQNrl/tcHD4ENCIAACHiKAAQsTx03ggUBEGAChQd9VLDLJyUM9LeS8likcopFrOf9rxPyVwwQAAFzBPDaoDluWCUPgcQrf0uJVz0lj0PwBARAAARiQAACVgwgYwsQAAG5CMhYRpiaXku+tiW0p+p7lAnKdV2k9AY9saQ8FjjlEAIQrxxyUHAzNAF/8/ak67dRgj8LCwMEQAAEvEQAApaXThuxggAIBAjkb62lnUfj308KjdlxKc0SgIhllhzWeZkAxCsvn757YkfzdvecJSIBARAwRgACljFemA0CIOASAifK6mnBhxfiEg36W8UFu2s3fX5AH+rbJtO18SEwELCKQMOZjf6G7XcR+cqsMgk7IBAXAmjeHhfs2BQEQEACAhCwJDgEuAACIBAfArFu5i76Wx2rL6Nvqs7HJ2js6koCs6/pSYOys1wZG4ICASsIQLyygiJsyEAgIb2fUj6IAQIgAAJeJAABy4unjphBAAQUAjv8JYTv+ksJ7R4sXDV0PIX+VnaD9rj93/TqRrd0yPY4BYQPAk0J1J94neoPzEDmFS6HKwigebsrjhFBgAAImCQAAcskOCwDARBwPgFu5j7v/RqqtknDQn8r598Rp0Uw5crOdN+VXZzmNvwFAXsI+EsF679+luqPvWiPfVgFgVgTQPP2WBPHfiAAApIRgIAl2YHAHRAAgdgSKNhVS4UHrW3mzsLV4bRvUSYY26PEbj8Q6Ns6k57P6QMeIOBtAn7xqu7LB6mhZJW3OSB6VxFA83ZXHSeCAQEQMEEAApYJaFgCAiDgHgKchTV3RU3UAXGZYGp2OX2d8B2Eq6hpwkC0BLqmt6TZfXtSu7TUaE1hPQg4joDy0uDuiUTV/3Sc73AYBMIRSMr5iBLaDAUkEAABEPAsAQhYnj16BA4CICAILCm8QEXF9aaAiMbsu2pOUaXP2kwuUw5hEQj8QCA9OYlmX/MveKEQN8JTBNCs3VPH7alg0bzdU8eNYEEABEIQgICFqwECIOB5AmaauaO/leevjWMA/Lr7FXRHlw6O8ReOgoBZAvVfP+Pvd/VHNGs3CxDrpCaA5u1SHw+cAwEQiBEBCFgxAo1tQAAE5CYwr6CGyiobIjrJwlVxi5N0oLI84lxMAAFZCLCAxUIWBgi4kgD3u/K/Mtjgf20QAwRcScDfvD158EEi/1cMEAABEPAyAQhYXj59xA4CIBAgsH6fj9Z/6dMkwmWCaZnVaMyO++JYAu0aqmj+qXxqe9vjRFkQshx7kHC8CQHud1XPzdrPfQE6IOBaAsi+cu3RIjAQAAGDBCBgGQSG6SAAAu4koNXMXfS3OuA7TSU10Td6dyc5ROUEAguPLaau21+96Oq9i4mu/5UT3IaPIBCWwPHSnXTpnltRMoh74noCSddto4SMfq6PEwGCAAiAQCQCELAiEcLnIAACniGQv7WWdh71vyaYXku+tiW0p+p7NGb3zOm7N9CnTn9Agz99tnGAfSdcFLKaoxzFvSfv3sgqaitp0d7l9NaB92lh53M0oPrv7g0WkXmeQEL2eErqm+95DgAAAiAAAkwAAhbuAQiAAAj8QOBEWT398eBh+qrqDIQr3ApXEBha+y3NXP8oJVSVNY2HxSsWsVjMwgABhxDY/t0+mrPlT3SiskTxOCOlBb3b5kNKr//eIRHATRAwRiAp5yNKaDPU2CLMBgEQAAGXEoCA5dKDRVggAALmCEzdspsOn6s0txirQEAiAtz3atGW6ZR6Ynd4r27+D6I7/69EnsMVEGhKQGRdrT7yMfE/q0dOm060IGkhsIGA6wgg+8p1R4qAQAAEoiQAAStKgFgOAiDgLgIsXrGIhQECTiew+PCL1HHPMn1hdOpPNOXPRPwVAwQkI8BZV/N3LqYDZUdDevZfndvQ3dV/kcxzuAMC0RHg0kEWsTBAAARAAAQuEoCAhZsAAiAAAkEEkIWFK+F0App9r/QExZlYnJGFAQISEAiXdaXl3hsdj1O3C1sl8BwugED0BBLS+1HS9duiNwQLIAACIOAiAhCwXHSYCAUEQMAaAoUlpTRnz35rjMEKCMSYQNi+V3p8QTaWHkqYYzMBPVlXwS5wP6x1rd6y2TOYB4HYEEjskUuJXR6LzWbYBQRAAAQcQgAClkMOCm6CAAjElsAvC3fQqeqa2G6K3UAgSgK6+17p2YczsUbNxkuFelhhjmUEjGZdBW88NLsLPdfwJ8v8gSEQiAuB5NaUPPggkf8rBgiAAAiAwI8EIGDhNoAACICABoEPT5TQvKJDYAMCjiLwVtHvKGt/gbU+o6zQWp6wFpJA8AuDZlH9tnNzGl291OxyrAOBuBNIvPK3lHjVU3H3Aw6AAAiAgGwEIGDJdiLwBwRAQBoCyMKS5ijgiA4Cpvte6bCtNHdHk3c9pDDHBAEz5YKRtkE/rEiE8Lm0BJB9Je3RwDEQAIH4E4CAFf8zgAcgAAKSEkAWlqQHA7eaELijej89unE6JVSV2Uvn+l9dLCvMusLefWDdEwT4VcG3Dqym1Uc+tjzeDi2y6N0Wiy23C4MgYDcBZF/ZTRj2QQAEnEwAApaTTw++gwAI2E4AWVi2I8YGURLoU1dKuR/dZ794pfaTRSz+hQECJghE2+dK75boh6WXFOZJQ8CffcUvDyakXS6NS2YdOXToEB0/ftzw8l69etHZs2eVtRkZGTRgwADDNtQLSkpKqKioSPlWx44dqVu3bhHtqdewP9nZ2WHX8PxIcyJuigmOIyDuuBX31HHBx9FhCFhxhI+tQQAE5CeALCz5z8jLHnLT9he+mm993ys9UDkLi0UszsrCAAEdBFi44myrRXuXE/9zLMYfOjfQT6tXxWIr7AECURNwU/bV/PnzKTc31zCTt956i7Zt26asHTx4MC1fvtywDfWCGTNm0NKlS+nqq6+mvLw8XULT3XffTZs2bVLMRFq3bNkyeuGFF2jz5s1R+YnFziMg7rgV99R50cfPYwhY8WOPnUEABBxCAFlYDjkoD7r5h5NvU7/PX4hv5BCy4svfIbvb0edKT+gZKS1oYfYh6nZhq57pmAMC8SPgst5XLOzk5+c34blnzx4qLy+nyy67jLp06dLk85kzZ9KGDRssEbA4Q2bo0KGUmZlJb775pq5sLiF4jRo1inr37q34MXny5JBiXKdOnZQYiouL43d3sHNcCIg73qdPH5o9G1npsToECFixIo19QAAEHEsAWViOPTpXO/5f5Z/SbeufkCfG5v7n3vnFQmRkyXMmcfaEs6wOnDlK83cuJu53Fa+BfljxIo99jRBwU/ZVuLhFdhMLRdOnT9ecalVmy6JFi+jDDz8kFsX0lCLu3LmTfv/73yuCF3/lssCHHnpIEdwmTpxIkyZNauIvBCwjtxxzQSB6AhCwomcICyAAAh4ggCwsDxyyg0KMS98rvXwgZOkl5dp5LFy9tf99Wn10A52oLJEiTvTDkuIY4EQoAi7LvrJDwGJxqaKiwlBfLLGG/RkyZIju+6deF6pvluh/dM899yh2ufSRh7qHl1gr7IXqp2XWT90B/TBRzz7q3mWh/P3kk08aba1mJD4L1ztM7GEnHz2xavEzsk5vDyy9NoO5sH9ird7+bUbvhBPnQ8By4qnBZxAAgZgTQBZWzJFjwxAEuO/Vwi+epvSjn8nP6Ob/uJiVheEJArFqzm4WJvphmSWHdXYT8Er2FXM0moH1q1/9iubOnUvffPNN4Bi4/HDhwoUhs6ref//9Jms4q4pLAadOnarZB4sbsT/33HNUUFCgZFypB+83a9YsGjNmTODboXp8qXt4cZYZlxZyDy4xNm7cGGgkb8ZPM3fRyD7MgcU+ZqBVOiniFjxfeeUV4jg5E+3pp59uxI7XP/HEE014Cxt28NGKlZlxSSj7EqqJv5l1kTIFOQPwz3/+c6O7G+4eqrn07NnT8L03czecuAYClhNPDT6DAAjEnMA5n4+mbtlNp6prYr43NgQBNYGFxxZT1+2vOgsKC1n8i/tlYbiOAPe32li8RWnQHqvm7GYgcj+sv16yjTr4DppZjjUgYA8BD2VfMUAjAhb/ZV/0y/r5z3+u8H/77bcVQYA/e++995oIEnPmzCEWVYRowX2sOHOLRSS2pdWUnUWbKVOm0N69e5XeXLfddpuS6cXrPvjgg4AAoRafONNINJvnvViM4TF+/HhatWqV0jNL+P/II48onx07doxeffXiv7/N+GnmAprZh8Uc4TMLciJ7jWNWZ5yJ+JmpYMfnFIm3WgTjM7GKj9pvFs9YVFOfIZ8tn03wi5Fm14UTsEQvNfU9ZDFTCKRa91DYC+ap596buRtOXQMBy6knB79BAARiTuCNI8co78i3Md8XG4KAIPDU6Q9o8KfPOhdI3wlE19yOPlnOPcFGnrNwtWjfcuKvThk9MtvRX5td/MstBgjIQMBL2VfM24iAxfODs4BYbGKRiEWs4D5awQKLumxQLVIFr+NMGc4eCiVuhdqP/dPqgaXOzmIxTZ25xWvM+mn0vkazD/f+WrNmjSLo8QuLau4sOHHTcnWc/BLfggULAuKQmnfwGdrFZ+TIkYqQFsxc7TvvHdzLzOy6UAIWN3fn/m5ajwfo5WLk3hu9F06fDwHL6ScI/0EABGJGgLOwflW4g8756mK2JzYCAUFgaO23NHP9o5RQVeYOKMjKcuQ5nqj8jt7zZ1pxxlU8G7NHA29yh070H7ULozGBtSBgDQGPZV8ZFbBYAGARJjhjRggHXBYmMprYthBdhMASfEhC0GG7RUVFgY9ZcNiyZQsNHz68idjEk0LtF0nACt5HbGjWT6OXLpp91KWELPhxJhMLQ2qRTy1E7dq1q8k5heKtzsBSn0O0fLjvFmd0aYmG4ownTJjQpB+a2XWhBCwhiIV6qEAtLKq5ReIZ7h4avRtOng8By8mnB99BAARiTgC9sGKOHBv6CXDfq0VbplPqid3u49FtqD8j6/8gK0vik+WywI3fbqG3DryvNGWXuUxQL8aFnc/RgOq/652OeSBgCwGvZV8ZFbA4q2f58uVN2IcSDkQ2lLrsLXixnjnBa0QZnpY/4TKwQvmvxwc9cyJdSj02ws1RC1CiL9jq1asDvcf0CCpCHFKfSaTeUWb9FoKd6DPFmXN6Xp80uy7SPVSXnAaf1Y033qhkEarFtkhcIn0e6T645XMIWG45ScQBAiAQMwJ4kTBmqLHRDwQWH36ROu5Z5n4enJV1jb/MsPvN7o9V8ghZpDpw5qjykuDGb7e6QrRSI0c/LMkvoBfc82D2VawELD3XR0vk4qwjzgji3k6ccbRv3z7as2dPoDG51QKWWT/1rOM5QgjSMz+U6KfuoRWcUaRuOs4lc1pDlIyqS/ciCTFm/eZX/MaNG9eokTyLWaNHj6brrruuSemg8NfsOq041NlV3PMq1NAqpY3EJdLnes7ZDXMgYLnhFBEDCIBATAkUlpTSnD37Y7onNvMuAcf3vTJ7dNf/6mK/LO6bhREzAk5pyG4FkJw2nWhBEkoJrWAJG8YJeDH7KlYCFgtNkcbMmTMbZeeohRr1Wi6Z48G9lawWsMz4GSku9edCCIpmHzWXUL2sQpXKqc+be4w9/PDDinuRhJho/GYRcsWKFfThhx/Spk2bGuEK93qlmXUQsIzcRuvmQsCyjiUsgQAIeIgAC1gsZGGAgJ0EXNf3yiws0fydvzZvbdYK1mkQEJlWQrhyal8rs4f7X53b0N3VfzG7HOtAwByBtMsp+fptRP4sLK8NI03czZYQhivd0uItRBpRevaTn/yEOnbs2KRUzmoBy6ifRu+KEILM7iNe52MuPIL7S+nJwBL9oMyUEJr1W3BiUYp7m61fvz7w+p9oSh+Opd51WgIWZ3MNHepvjeAfejKwjGSmRRL+jN4Pp86HgOXUk4PfIAACcSVwqrqGuJQQAwTsIuDqvlfRQGMRq1P/iz2zsq6IxpIn1wYLVm7paRXNYaIfVjT0sNYMgaS++ZSQPd7MUsevsaLpbs4AACAASURBVFPAEn2FtF6aE+C4xIv7MqkbwwuhR6v5N6+zugeWWT+NHn40+6ibuHP2FA/+qm6sLwQVzlJbu3ZtE/fYRv/+/n9f+4dajIokxETj986dOzX7XkUq7TOzLlQc4ZrCMws1F62eYkaFW6P3wunzIWA5/QThPwiAQNwIzCs6RNzUHQME7CDwVtHvKGt/gR2m3WOTs7G6+/9PZ7eb/aJWP/TOCnGynFUVyLDy97VyQxN2Ky8x98N6t82HlF7/vZVmYQsENAmwcMUClleHnQKWEJo4y2bVqlUhX8ULFlTCNQ1XCzlWZWCZ9dPonYlmH9HYXC1OiWwq8fqj+tU8rR5aoQSeSAKWGb9ZgBo7dqyCSOtFRPXn6swos+t4n1BxcEnl0qVLNUtO1euCs8EicYn0udH74dT5ELCcenLwGwRAIO4Ezvl8NPGTrXH3Aw64j4Bn+15ZcZQiQ4tfN/RgM3gWpzir6sCZI7S9ZJ/SiN1rZYFmrhH6YZmhhjVmCCTlfEQJbS6WGHlx2ClgqcUmFl6efPJJGjJkiJLxwmVknEHEZXCPPPIIzZ49O4BfZPzwmgULFlC3bt0Ca1544QXltTge4QQsIyVyZv1kH1hw4QbzXOLIfoYbZvcRpYNsW50hpBZ7OFtt//79lJubq7jAmVnz5s2jMWPGKOzeeOONwGdqGzw3khBj1m9xt9RnL5g98cQTSh+z4D5e/LnZdaHiUDeFZ7Fv2rRpSlYYf5+FVcEsOOMvEpdwn4sHCDie4AxD/l60n8v0ZxUELJlOA76AAAg4jsAbR45R3pFvHec3HJaXwB3V++nRjdMpoapMXied5BmXG3b2Z2fxV87SuuQK15Qenqj8ThGn9vtFqh1+sariwkXxChlW5i4o+mGZ44ZV+gkkdnmMEntc/Au/V4edApYQK6ZOnRoQnYI5awkYasEmeD6LIXfddZcifmn1TxKZSmIdC1n8iiGLFKFKwcz6yev08FPHwKKTER5q8UirOXtwvzAWYZgLDyH0if1Z1GJukyZNaoQ1klBjlg8LRPfdd1/Is+fzYIFSXT7Ke5ldFy4O5v6LX/yi0YuI0XIJt5+6RFIrGy7az2X68woClkynAV9AAAQcSYB7YXFPLAwQiJZAn7pSyv3oPohX0YLUs54ztFr4SxBZ2OJeWlmXS5mxJTKqWJxisYpFKy4HhFCl55CNz3mj43HqdgGZtcbJYUVEAv6G7cmDD3qycbuaDQsg+/bto4kTJzYRNsS8ZcuWUX5+PvXp06dRppTez3ke2+AG3seOHVOWsa1hw4YpGVlag0WMJUuWKL7x6NKlC1133XUBH1k44vG///u/jTKfWPBZuHBhYB3HxSOc/+r9jfrJ/Lg8jV/0mz59esRrp2amh8eiRYuUF/xYfPr973/fROzhePkFR85kY7YsWglhSLz+x3vecsstCm+tLLFI5xsNH5Ftp46Vz3L48OFKdlioYWZdpDiETebJvKLlEm4/Fsz4vHgEv7DJ34v2c90XLQYTIWDFADK2AAEQcDcBfo2QXyXEAIFoCHDT9he+mo++V9FAtGotlyHy4B5bolE8f+XfN291UfhSf6Zz3+DMKBahWJBicaqi9rzyz8d/+B6bhEilE6yF07gf1rpWb1loEaZA4CKBxCt/S4lXPQUcIBA1Ae5Fxb+MCFhRb6phQE8mlR37wqa3CUDA8vb5I3oQAAGLCEzdspsOn6u0yBrMeJHAH06+Tf0+f8GLoTs+5tVDHqL5iU2zMFHK58yjHZrdhZ5r+JMznYfXchJIu5ySr9/m+ewrOQ/HWV4J0Uj9ql+8IoCAFS/y3t4XApa3zx/RgwAIWESASwi5lBADBMwQ+K/yT+m29U+YWYo1EhB4a8gDNL8OPcskOArLXPht5+Y0unqpZfZgyNsEEnu/RokdfultCIjeEgJc4tezZ8+QpZCWbKLTCAQsnaAwzVIC0gpY6jrNUBFzbe71118fsr42GlL8hwPXFusdkWpg9dqxe55T/LSbA+yDgB0E5hUdog9PlNhhGjZdTAB9r5x/uBCwnH+GWhGgH5Y7zzVUVBfqW1Cl7xIqre1CWSnHqE2zi72Toh384iC/PIgBAm4jAAHLbSfqjHikFbDUnfL1oOQfoOAXDvSs05ojnlItLi7WbcIpP8BO8VM3eEwEAYkInPP5aOInaP4r0ZFI7wr3vVr4xdOUfvQz6X2Fg6EJvDL817So5jsgchmBDi2y6N0Wi10WFcLRInDmQhf64uw4Olblf9Thh8EC1q2X5lKzxPNRQWPxikUsDBBwGwEkRrjtRJ0RjyMELH5+k1Mlg8eJEyfoz3/+M+3du1f5SOvJSDPH0KlTJ2WZEQGLX644fvw4ZWRk0IABA8xsG5M1TvEzJjCwCQjYQOCNI8co78i3NliGSTcSWHhsMXXd/qobQ/NUTBCw3Hvc6Ifl3rMVkXHm1ccl/0qnapr+XaNd6n66tV2uaQiJXR6jxB7m15veGAtBAARAwKUEHCFghROm+HnK8ePHK094jho1il59Nfq/CJgRsFx6PxAWCICAQQKchcUN3bknFgYIhCPw1OkPaPCnzwKSCwjMv+Xf6a3z+rO2XRCyp0L4Q+cG+mn1Kk/F7KVgOevq45KpIUPukvAutSATP98pl/hfHvz//M8PNvcSTsQKAiDgEgLcrql3797SReN4AYuJirI4/ufgrCnOONqwYQP94x//oPLycuUAunTpQtddd12TkkORBrlp0yZl3uDBg5WvM2fOpAMHDlB+fj5NnDiRevToQQsWLFDs9enTh6ZOnUrr169XPuffz549O3DQwiav4xJH7q314YcfBvyYMmVKIGOLyyZXrlxJx44dI74wt9xyS8SySBbweG+2KeLjdcOGDaNu3bo1uXChUj2D/eTfC5uheAUbV6/hz8L5Id1PAhwCAQsJFJaU0pw9+y20CFNuIzC09luauf5RSqhC4283nC0ELDecYugYMlJa0F8v2UYdfAfdHahHoyuq+BltOzMpZPSnTp2i0tJSj9JB2CAAAl4lwHrErFmzpAvf1QIWCyrTp08PCf3qq6+mtWvXBj5XC2HqRZwBtm3bNsrNzVWyvFjgEmIRHywLT2+88YbyOYtey5cvb2LzkUceocLCwkC5o9r+K6+8Qvv371fWB4/Jkydrfp/ncaN7Fs84+yx4sF9cehncFyxUDyzx/XB+hvKF/XjiiSc0Ywvlh3Q/CXAIBCwmwAIWC1kYIBBMgPteLdoynVJP7AYclxCYM/I/aPU5axo+uwSJ68JAPyzXHWkgoEgZWM2rN1Gyz2AGVtrllHjJre6FhshAAARcT4D/Hj9ixAjp4nSFgDVjxgxaunQpqQUpdRN4FnJuv/12ys7OJs5YWrFihSLu8NBq/q5VQqgWt1ik4gwsHkVFRcozppGEIZ7Ll2DevHk0ZswYxQ/O7FqzZo3yfRbEOI777rtP8ZMztYSPGzdubJJNxZll48aNU9axqDZt2jQlk4u/v2rVqoDoxeIY7yeGXj/V4pfal2Be6hJO5sIxsR/8fSHq8d5W9SeT7icIDoFACAJcSvirwh10zlcHRiDQiMDiwy9Sxz3LQMVFBCBguegww4Qypl0XmlX3J28E66EouQfW347/L/HX4JGefJrGtH/WWCP35NbKq4MJGf08RBGhggAIgEBsCDhewFKLKyy6PPzwwwo5IWpxRpG6pE9gDfd5JAFr165disikHnqEoWARhzOXxo4dG/A3OFts5MiRSlaTlsgm/A/O+AoWqi677DLavHlzwFUzfobjKewFZ7MF+xHKz9hcc+wCAvEhgFLC+HCXeVf0vZL5dMz79pvb/oM2ViADyzxB56xEPyznnJURT09V96B13/2m0RJ+fXDQJX+hLs13GTHl73v1W0q86ilDazAZBEAABEBAHwFHCFgsjrRq1apJRKJXFX+gJaBwNhKvCxabeH4oIYc/CydgGRVqxD7BQpIIRuyllaF09913K+WKLFYFi1u9evVSsq+CM6yEXc6A6t//4lPAq1evDvTZiiRghfIz1Lobb7xRKWHUEtl4b7UfWplk+q4pZoGAcwmglNC5Z2e15+h7ZTVReexBwJLnLOz2BP2w7CYcP/ucgXW48kY6c6ELtWl2jLq23Gws88rvekJ6P0oa+BGRPwsLAwRAAARAwHoCjhCwwoXNgsvPf/7zQOlduLkspnDJH/ebeuedd5TsJq3MoHACVqSMp1A9sEKtC/fiYSgBi4W5oUOHKqEGN61Xxy/WqzPTIglYRuMT/nN/LPHPwWcgenuhjND6H2BYlJ8AlxJO/GSr/I7CQ1sJoO+VrXjjbhwCVtyPIKYO5LTpRAuSFsZ0T2zmDAJK6eD/3965AElVXXt/DQMiOIAD8hogQoJDiQYCREUgIlyCgt4xBj+Jz1yMER+feuVqPq3Ki0pS17KUMvkiSYkJ8UqCRNFADHgVJVwVUUHjKBIEI5+IwyOMPEZmgEG/XmeyJ2d6zuk+ffp093n8dpU1Or3P2mv/1u7G/rPW2pUt/4/OgAAE4kVg27Zt1oYGDx7saWM7d+6U/fv3y7BhwzzNd5uk6x4+fFg6d+7seW3VO3RkWzsoH/PaYI4PR0LAUgHGCX5VVZXjTXuGgQo9v/3tb2Xjxo1WJpPTiKKAZe/v5UXAsmdwFUrA8nLuELC8UGJOHAk8W7dH7t20NY5bY08eCSze9BPpuXmFx9lMixqB68+7WTY05NjkOWqbxN82BK6t6ivfOvIgVCDQSqDDoFukQ3X7C5lABAEIRJ+AikirV6+WXr16SU1NTdYNHTx4UFasWCGHDh2SWbNmZZ3vNGHdunVWf+ujR4+2vty1a1fRSqwRI0Y42lQ/X3zxxdZnOnXqZM11mq8+Llu2zOrH7WVPvjZRgIciIWD5ET60v9Tll1/eeluglv4NGjRIhg8fbolhequglt8hYLWcqkwllZlet5dAZjuf+mZzKufM9hyvQyAOBG58tVbea/gkDlthDzkSoO9VjsAiOB0BK4JBC8Dl+QMbZFTTcwFYwkTkCaRuHex41npKByMfSDYAgfYE7KKQFwFLhaFnnnmmVYfwI2CpWGYyvvT7tgpXKoaZ5BUVpMaMGdPGWSNI6S+NYLVly5bWS9/69evXZr4KXfr6uHHjsmZqhelcxFbAMr2ZtLTtzjvv9Nx0XYMT9hJCu4+Z+koZBnYBsFAZWH5ExjC9EfAFAoUmsKvpsFydupWQkSwCFzdtltlr5khZ475kbTxhu71i6g3y7ie7ErZrtks/LM6AIdBh+K+kQ/+rAQIBCMSMQHoWVDYBS0v39MI3FZvMyFXA0rK+lStXWo9PmjSpTdnghg0bpLa21npt2rRpYhelzGuaNDJ27Fhrjs7V32vZo9oyw4hdPXv2lOnTp0cqarEVsDI1R9cImf5QUczAUv/NDYVODd71dXuZof3WxKAFrGuvvdZ6g6lQaHpd2d8B2nfspptuktNOO02uuOKKjCWfkXrn4CwEfBB45P3tsuj9D308ySNRJHDasXq5b9VViFdRDF6OPtdM+ZbUNX6c41NMjwMB+mHFIYr57aEsJVyVpwQsBgQgEB8CKkTpP3v37rU2ZTKg3AQsFZ1ULDIZUma+PpurgGWyr1TPmDp1ajuoS5cutbKq0rOwnDKqjBiW7rdmiKmv6SJYFCIYewHL3sDcBGTBggWiv9eRScDyIvwYm36FIT9N3HXNJUuWWDcTas3q7373u9ZbBvU1FY2uvPJKq0l9urDk10+35/70pz/JddddZ2FwuolQBbZHH31U3G43jMKbBB8hECQBSgmDpBleW9q0/f6/zqPvVXhDFKhnCFiB4oycsdsGVsqlTb+JnN84HAABSgcDgIgJCISPwPLlyy3xSoWoL33pS9b3ay23cxOwjHikPaeGDh0qlZWVsnbtWmtjuQpYmjGla2t2lVPvKuObPdNK13ErCVy4cGEbv42olZ6VFb4oOHsUWwHLCCe6bXNDnqbKPf300/LBBx+I9sRyu4XQlN6pIqk9s7SpmR4UzTDK9Za+bL2l/ApYui/7Ho2vqqRqwzhVZXWPixYtalM+GbSAle6H8tGURTtrJ5EtKm8Q/IRA0AQoJQyaaDjt3bPzMRm57v5wOodXgRNAwAocaeQMPlL1kQw9wo2zkQtcng6Xj1gqZb2zN3TOcxkehwAEikxAxSD9DmsEJCMOuQlYKjrpqK6ulm7dulnZW34FrExbNc3kdU569pTxUXtjGb+NH/ZsLtU1VCu46KKLLF+jNmIrYKlKevfdd1vZP/ahmUDf/e53rUZlEye2XHNrz7TS/zbZTeY5FX1UGAqbgKX+qW+PPfaYJcqZoW82Fe1uvPFGz72/sglt2V5XZvfff38bP9QfFbTuuuuuNhliUXuT4C8Egibwyy3b5MntdUGbxV5ICNx24AU5//k7Q+INbhSDwORzr5SDR//Z76IYa7JGuAhoP6wnKp+Vik//Hi7H8KZgBLh1sGBoMQyB0BHIJmClOxykgKUZU7t37xb9mamJuxG3+vbt29rXyvhtyg2NX6eccopMmDAhdJy9OBRaAUsFqE2bNll7yOf2OrudqqqqNj2YtE+Um/3053TeRx99ZKmUo0aNasdWr7h0et3t98aA8eGcc85pZ1NvUtRMpnS/nQJr5uprTrbMM379zLaPdPv5xs3L4WUOBKJMQBu6azYWI14E6HsVr3h63Q0ClldS8Z5HP6x4x7fN7igdTFCw2SoE/lmel62Ju2EVpIBlSgaNbc2m0ooxp+wp09tKE1p0aKaV3Wftn9Xc3GwJXOZ59VWHag5RyMgKrYDFGwUCEIBAnAnUfnxA7nhjY5y3mLi9ad+r+W/+UCq2vZi4vSd9w2eM/3rSEbD/fxCgH1YyjkL56FVSVtlSycGAAATiT6CUGVi6to6jR49aGVj6U3tznXXWWW1uKDRR0HJGk6nVp0+f1hsJzS2FJhtLM7ZeeeWV1hsTtX+XJg5pCWKYBwJWmKODbxCAQKwJUEoYr/DO375QvrDhoXhtit14IoCA5QlTYibRDyveoaZ0MN7xZXcQcCJQSgHL7o9WZ2mWlWZWaZbVjBkzPAdMW/507Nix9Rn9bxXDVLSqqKiw+oOr3XHjxlntlsI6ELDCGhn8ggAEEkGAWwnjEebv731axr/wo3hshl3kROBgxUkyeWT7NgA5GWFyrAj079pTnui6MFZ7YjMtBMoqRkr5mFUiHU8ECQQgkCACYRGwFLm9kfukSZMcs7DSQ5N+Q2Ftba1oRpb9JkJj197wPYwhRsAKY1TwCQIQSAyBoG8l7NN0SE7f39JE+JOOnWRzt0rZd9zxieFZio1OPPqh3PX8bClr3FeK5VmzxAQQsEocgJAuP7H3ILn7s5+H1Dvc8kUgJVqVj3ic0kFf8HgIAtEmUGwBS8Uk7V3l1pNq4cKWvyTxki2lWVvLli2zMrZqalpuTU1v7m6io3a99vkqVUQRsEpFnnUhAAEI/IPA2j31MvetlgaK+YzqA/Uy+uPd7Uy80HuA7OgavWty82FRrGe179WCV+dI57raYi3JOiEjUNe3WmqGnh4yr3AnDATuGfiZfKVpeRhcwYcACHQY8j3p8PnvB2AJExCAQNQIFFPAWrRokVXap72otF9V+lBB6vHHH7d+7SUDa/Xq1VbW1rRp06Rfv37Wc+kZWWYNBKyonUz8hQAEIFAiAipgqZDld5x4pEkm7/pAjvv003YmjnToIH8c8AU52qHcr3mecyGw8L2fSdVbS+CTYAIIWAkOvoet0w/LA6QITNGG7Zp9RelgBIKFixAoAIFiCljmJkG3TCgjSGkj95kzZ2bc7c6dO2XlypWSXhZoGrqfcsopMmHCBMuGEcbIwPJxgB544AGrgRgDAhCAQJII1B85KkcdBCgvDHqn0oKrela6Tn2+7+dk9/FdvZhijkcC9L3yCCrm094dcqZcUTUw5rtke34J0A/LL7kQPaelg2etl7LjTw6RU7gCAQgUk0ChBCzNjDp8+LD06NGjNTtKRadVq1ZZWVh9+/aV0aNHW6/p7zdt2mRlU+lwy9Cyc1mxYoXU19fLlClTWu3r60bYsjeCX7dunWVfm7qPHTu2mHhzWiuUJYQ//vGPEbByCiOTIQCBpBPQP+B69uzpioEywmBPCH2vguUZZWsIWFGOXnF8px9WcTgXapXyEUulrHdL3xgGBCCQTAKFErCWL18ue/fuFXsmlBJWkUrXVBErfXTq1MkSmVTAyjQ2b05Vd6xd2862ecaeydWlSxfLDxW0pk6d6tp7KwzRD6WAdezYMQSsMJwOfIAABIpOYMPeffLTzX/Led2qw40ydv8e1+e0hFCbujPyJ0Dfq/wZxsnChuFT5PrK7nHaEnspAAH6YRUAahFMdhh0i3Sovq8IK7EEBCAQZgJacrdjxw5L2NG+U9mGClB6058O0zjd6RkVkdSu3gZoSvnMPC3p27hxo5VB1dzcLB07drT+svq0007zJDCpAKbPqr9uzeDVxw8//NCy36dPH8+2s+2/kK+HUsAq5IaxDQEIQCDsBPz2w9IeWHoLYfrY3L1S3qjsG/ZtR8a/xZt+Ij03r4iMvzhaWAIIWIXlGxfr3Tp1lYd7rZf+zVvisqXY74O+V7EPMRuEQCgILF261CoVTBewQuFcCJ1AwAphUHAJAhBINoGG1N+CfOf1d+S9hk9yBnHW3joZ0rDfek6bt7/d4yR5v6IHDdxzJun8AH2vAgIZIzMIWDEKZoG3Ut29rzx83IMFXgXzgRCg71UgGDECAQhkJmBKE+03BMIsMwEELE4IBCAAgRAS2NV0WK5e+7pvz05oPkrJoG96zg9e3LRZZq+ZI2WN+wK2jLkoE1gz+mtye5cOUd4CvheRwAV9B8l3j/28iCuylB8C9L3yQ41nIACBXAlo4/TKykoZNmxYro8mdn5oBSytB9W6Ty9jxIgRVt2ol+FUS6ope9maoOnh2r17t7WE1odm6syvvjc2Nsr06dO9uMQcCEAAAo4E1u6pFy0nZJSewGnH6uW+VVchXpU+FKHz4Kmxl8vc8qbQ+YVD4SVAP6zwxkY9o+9VuOODdxCAQLIJhFbAMh35vYRn3LhxnlTLTN38teO+ilhOQtgzzzxjNVfTOToOHDhg/fuMGTPauZet27+X/TAHAhCAgCHgtx8WBIMjoE3b7//rPPpeBYc0VpYQsGIVzqJshn5YRcHsaxH6XvnCxkMQgAAEikYgtAKWik2HDx92BfH2229bQpJmT3nJdNq5c6esWrXKuopSxafTTz/dEr3099p9XwWqrl27WrbsXfrVD82osq9jalU18ys9c0uFN/Xroosu8nQ7QNEizUIQgEAkCWg/rBtfrRUtKWSUhsA9Ox+TkevuL83irBp6AghYoQ9RKB0cXTlAHiifH0rfEutUqu9Vx/GpJvupnwwIQAACEAgngdAKWJlwaTnfpk2bHAUnt+dMFpWTSKXPrFixQnbt2iWnnHJKmxsAjFilQpUKVjpMllW6eKZCmF6x6SRshTP8eAUBCESBgDZzVxGLUXwCtx14Qc5//s7iL8yKkSGw+JxrZN4x+qJFJmAhcvTaqr7yrSM0dQ9LSOh7FZZI4AcEIAABdwKRE7BMRpRuyWvpoM5dsmSJHDp0yFVcMnZV4Jo5c2YrMSNgpa+1cOFC6dWrl9TU1LTO1TV02J/n8EEAAhAIgsCzdXvk3k1bgzCFDY8E6HvlEVTCpyFgJfwA5Ln9+QMbZFTTc3la4fF8CdD3Kl+CPA8BCECgOAQiJ2CZ3lgDBgyQqVOneqakglM20cvMueSSS1rL/5wELC07XLlyZRsBy2SF5SKqeXaeiRCAAARSBFTAUiGLUXgC2vdq/ps/lIptLxZ+MVaINIEHJ18vCw63XPLCgECuBLQf1hOVz0rFp3/P9VHmB0SgrP/VUj78VwFZwwwEIAABCBSSQKQELFOi16lTp5x7TGUTsPR2wscff7ydyKUlgbruqaee2nrzoPHDlBvqs8uWLbN6a9kzsgoZOGxDAALJJHDH6xuldt+BZG6+iLuev32hfGHDQ0VckaWiSgABK6qRC4/f9MMqXSzKKkZK+ZhV9L0qXQhYGQIQgEBOBCIlYJkywPQ+VV52vHTpUqu5utuzRqhSW/YsKiNO6e9ND6wtW7ZIY2OjTJkyRfr16yduZYZe/GIOBCAAgVwIaFP377z+jmhfLEZhCHx/79My/oUfFcY4VmNHYN5Xb5bFh3bEbl9sqLgEbhtYKZc2/aa4iyZ9teNPTolXz0lZ6icDAhCAAASiQSAyApYRmPxkX2ko7M9PmDBBBg8e3BohLQlcs2aN1SNLR3oZoPbHeuWVV1pfVx9UzNJ/TDmhvaRR19JbDXX07NlTRo4cyY2E0Xg/4CUEIkFAbyS88dU3paH5WCT8jZKTE49+KHc9P1vKGmnKHaW4ldJXBKxS0o/X2o9UfSRDj7wWr02FdTepmwbLRzwuZZUTw+ohfkEAAhCAgAOByAhYfntf2fdsbOjvVHDShu0qWu3evVu6dOliTdUsLbc+Vnr7oI5hw4a1mjW3G06bNs3Kxlq9erWo4KW21ebevXut0kLt19WtWzcOIQQgAIFACNR+fEDueGNjILYw0kJA+14teHWOdK7jxkfOhHcCc8+7VZ5q2O79AWZCwIUA/bCKdzQ6pHpedUj1vmJAAAIQgEC0CERCwDJZTop20qRJbbKncsVtBCb7cypmnX322aJiVCYBK30tc3OhKUvM1Nzd3kMrV5+ZDwEIQMCJwNo99TL3rRZhnZE/gYXv/Uyq3mq5TZYBAa8EELC8kmKeFwL0w/JCKb853DiYHz+ehgAEIFBKApEQsMwNf5rJNGPGjEB4mWyqqqqq1swo0+h91qxZntbQjC4VvC666CLLhvHT3mfLNIfv1asXDd49UWUSBCCQCwFuJsyFlvtc+l4FwzGJVm4//1ZZc5AMrCTGvlB7/t7ALjK9htiKwwAAIABJREFU6dFCmU+0XW4cTHT42TwEIBADApEQsFasWCG7du2yMq80A6sQw9wsqKV/M2fOzLqECmBr165tczuhWzN3FcYQsLIiZQIEIOCTgGZhaTYWwx8B+l7548ZTLQQQsDgJhSBAP6zgqXLjYPBMsQgBCECg2AQiIWAtWrRIjh496tqbygs001hdRTBzm6D9uVxFMr0RUYdd7DICltofM2ZMq3kELC8RYg4EIJAPgRtfreVmQh8A6XvlAxqPtCGAgMWBKASB/l17yhNdFxbCdDJtatP2s9Zz42Ayo8+uIQCBGBEIvYBl+kwpc6+lfU7xMbcQaobV9OnT2zRUz/WGQzM/XagyWVn2TDHjv/2WwhidH7YCAQiEhEBDc7N8c+3r3EyYYzwWb/qJ9Ny8IsenmA6BfxK4/rybZUNDy83DDAgESWBi70Fy92c/D9JkMm2peJVq2l7WuyaZ+2fXEIAABGJEIPQClhGFvJb2aWy0Ubv2nlLRyJ4JtXTpUqtnldrq06ePdOrUSerr662bAnWkC1JOcVa7y5Yts24WrKlp/wehZmbpzYZqq6KiQt5+++2cGsPH6GyxFQhAoMgE3mv4RDQTi+GNAH2vvHFiVmYCCFickEISuGfgZ/KVpuWFXCLethGv4h1fdgcBCCSOQOgFLFOWl0sPKW2urqKUvZm6RlbFp5dffll27Gj7N6Vqe9iwYdY/2YZbnyvznGZcaYaWCmU6VCTTGwjtQlq2NXgdAhCAgF8CtR8fkDve2Oj38cQ8d3HTZpm9Zo6UNe5LzJ7ZaGEIXDH1Bnn3k12FMY7VxBPo1qmrzO+9VYYeeS3xLPwA6FB9n+itgwwIQAACEIgHgdALWDt37pT9+/dL586drSbuXoYRkfr27SsTJkxo94gKWR999JH1+x49eki/fv28mLXmqO3Dhw9nFbu8zvO8MBMhAAEIeCTw5PY6+eWWbR5nJ2/aacfq5b5VVyFeJS/0BdlxzZRvSV3jxwWxjVEIKAH6Yfk7BypcqYDFgAAEIACB+BAIvYDlB7Up8yPzyQ89noEABOJA4N5NW+XZuj1x2Eqge9Cm7ff/dR59rwKlmmxjCFjJjn+xdk8/rNxII17lxovZEIAABKJCIJYClva60tI9px5VUQkMfkIAAhDIl8Adr2+U2n0t5cyMFgL37HxMRq67HxwQCIwAAlZgKDGUhQD9sLwdkbL+V0u5Zl6l+l8xIAABCEAgXgRiKWBpBla3bt3iFSl2AwEIQMAHAUSsf0K77cALcv7zd/qgyCMQcCcw+dwr5eDRQyCCQMEJaD+sh3utl/7NWwq+VlQXKKsYKeVjViFeRTWA+A0BCEAgC4FYClhEHQIQgAAE/kkAEUuEvle8IwpFAAGrUGSx60Sguntfefi4B4HjQADximMBAQhAIP4EELDiH2N2CAEIJJxAQ3OzfOf1d+S9hk8SSUL7Xs1/84dSse3FRO6fTReWwBnjv17YBbAOgTQC3+g/QG49Oh8udgLHn5zKvHpOylI/GRCAAAQgEF8CCFjxjS07gwAEINBKIMki1vztC+ULGx7iNECgIAQQsAqCFaNZCNAPywYo1euqfPQqKes2knMDAQhAAAIxJ4CAFfMAsz0IQAAChkASRazv731axr/wIw4BBApC4GDFSTJ55DkFsY1RCGQiQD+sf9BR8Wr4r6Ssdw0HBgIQgAAEEkAAASsBQWaLEIAABOwi1o2v1squpsOxhzLx6Idy1/OzpaxxX+z3ygZLQwABqzTcWbWFwOjKAfJAeYJLCRGveCtAAAIQSBwBBKzEhZwNQwACSSeg4tWNr74pDc3HYotC+14teHWOdK6rje0e2VjpCdT1rZaaoaeX3hE8SCyB2wZWyqVNv0ne/hGvkhdzdgwBCEAgRQABi2MAAQhAIIEE4i5iLXzvZ1L11pIERpYtF5MAAlYxabOWG4H5AxtkVNNzyQGEeJWcWLNTCEAAAmkEELA4EhCAAAQSSkBvJdRywrgN+l7FLaLh3c+7Q86UK6oGhtdBPEsEAe2H9UTls1Lx6d/jv1/Eq/jHmB1CAAIQyEAAAYvjAQEIQCDBBOImYtH3KsGHuQRbR8AqAXSWdCSQiH5YiFecfghAAAKJJ4CAlfgjAAAIQCDpBGo/PiB3vLEx8hjoexX5EEZuAxuGT5HrK7tHzm8cjieBWPfDQryK56FlVxCAAARyJICAlSMwpkMAAhCII4E4iFiLN/1Eem5eEcfwsKeQEkDACmlgEuzWI1UfydAjr8WLAOJVvOLJbiAAAQjkQQABKw94PAoBCEAgTgSiLGLR9ypOJzE6e0HAik6skuKp9sN6psfi+GwX8So+sWQnEIAABAIggIAVAERMQAACEIgLgSiKWBc3bZbZa+ZIWeO+uISBfUSEwJrRX5Pbu3SIiLe4mRQCsemHhXiVlCPLPiEAAQh4JoCA5RkVEyEAAQgkg4A2dv/O6xuloflY6Dd82rF6uW/VVYhXoY9UPB18auzlMre8KZ6bY1eRJvC9gV1ketOj0d0D4lV0Y4fnEIAABApIAAGrgHAxDQEIQCCqBKIgYmnT9vv/Oo++V1E9ZDHwGwErBkGM8RYi2w8L8SrGp5KtQQACEMiPAAJWfvx4GgIQgEBsCTQ0N6cysd4RFbPCOO7Z+ZiMXHd/GF3Dp4QQQMBKSKAjus3+XXvKE10XRst7Fa9GPC5llROj5TfeQgACEIBAUQggYBUFM4tAAAIQiCaBsIpYtx14Qc5//s5oQsXr2BBYfM41Mu8YvddiE9AYbmRi70Fy92c/j8bOjj9Zysc8J2WpnwwIQAACEICAEwEELM4FBCAAAQhkJXBHqidW7b4DWecVYwJ9r4pBmTW8EEDA8kKJOaUmcM/Az+QrTctL7UbG9csqRkqHkUsRr0IdJZyDAAQgUHoCCFiljwEeQAACEIgEgblvbZa1e+pL6qv2vZr/5g+lYtuLJfWDxSGgBB6cfL0sOLwbGBAINYFunbrK/N5bZeiR10Lpp4pX5WNWiaTKBxkQgAAEIACBTAQQsDgfEIAABCDgmcC9m7bKs3V7PM8PeuL87QvlCxseCtos9iDgiwACli9sPFQCAmHth6W9rrTnFeJVCQ4FS0IAAhCIIAEErAgGDZchAAEIlJLAL7dskye31xXdhe/vfVrGv/Cjoq/LghBwIzDvqzfL4kM7AASBSBAIWz+ssv5XS3n1fYhXkTg9OAkBCEAgHAQQsMIRB7yAAAQgECkCj7y/XRa9/2HRfJ549EO56/nZUtZIw+yiQWehrAQQsLIiYkLICISlH1aHQbdIh89/D/EqZOcDdyAAAQiEnQACVtgjhH8QgAAEQkpASwm1pLDQQ/teLXh1jnSuqy30UtiHQE4E5p53qzzVsD2nZ5gMgVIS0H5YD/daL/2bt5TMjQ5DvpcSr75fsvVZGAIQgAAEoksAASu6scNzCEAAAiUnUPvxAbnjjY0F9WPhez+TqreWFHQNjEPADwEELD/UeKbUBKq795WHj3uw+G6kmrR3SJUMdkiVDjIgAAEIQAACfgggYPmhxjMQgAAEINBK4L2GT+Q7r2+UhuZjgVOh71XgSDEYIIHbz79V1hwkAytApJgqEoFv9B8gtx6dX6TVUsukxKvy4b+Sst41xVuTlSAAAQhAIHYEELBiF1I2BAEIQKD4BBqam1Mi1juiYlZQg75XQZHETqEIIGAViix2i0GgWP2wyipGSoeRS6Xs+JOLsS3WgAAEIACBGBNAwIpxcNkaBCAAgWITmPvWZlm7pz7vZel7lTdCDBSBAAJWESCzRMEIFKMfVlnlRCkf8TjN2gsWRQxDAAIQSBYBBKxkxZvdQgACECg4gSBuKFy86SfSc/OKgvvKAhDIh8D1590sGxp25GOCZyFQUgKjKwfIA+WFKSXkpsGShpbFIQABCMSSAAJWLMPKpiAAAQiUlkA+zd3pe1Xa2LG6dwIIWN5ZMTO8BG4bWCmXNv0mOAe1WfvnUzcNDrolOJtYggAEIAABCKQIIGBxDCAAAQhAoCAEtB/W3NrNsqvpsGf7Fzdtltlr5khZ4z7PzzARAqUicMXUG+TdT3aVannWhUBgBOYPbJBRTc/lb49m7fkzxAIEIAABCLgSQMDicEAAAhCAQMEIaHN3FbFq9x3IusZpx+rlvlVXIV5lJcWEsBComfItqWv8OCzu4AcEfBPQflhPVD4rFZ/+3bcNq1m73jTYbaRvGzwIAQhAAAIQyEQAAYvzAQEIQAACBSfwyy3b5Mntda7raNP2+/86j75XBY8ECwRJAAErSJrYKjWBfPph0ay91NFjfQhAAALJIICAlYw4s0sIQAACJSfwbN0euXfTVkc/7tn5mIxcd3/JfcQBCORCAAErF1rMjQKBnPthmX5X/a/mpsEoBBgfIQABCEScAAJWxAOI+xCAAASiRED7Yn3n9Y3S0Hys1e3bDrwg5z9/Z5S2ga8QsAhMPvdKOXj0EDQgECsCj1R9JEOPvJZ9T/S7ys6IGRCAAAQgECgBBKxAcWIMAhCAAASyEdC+WN95/R1RMYu+V9lo8XqYCSBghTk6+OaXgPbDeqbH4oyPa8mg1e/q+JP9LsNzEIAABCAAgZwJIGDljIwHIAABCEAgCALaF+vKP14tFdteDMIcNiBQdAJnjP960ddkQQgUg8DE3oPk7s9+7rhUh0G3SIfPf4+SwWIEgjUgAAEIQKANAQQsDgQEIAABCJSOwJ9/KvLEbaVbn5UhkAcBBKw84PFo6Al8b2AXmd706D/91H5X1fdJB+13xYAABCAAAQiUgAACVgmgsyQEIAABCNgI7PiLyKJrRPQnAwIRIXCw4iSZPPKciHiLmxDwR8D0wyqrGNlSMthtpD9DPAUBCEAAAhAIgAACVgAQMQEBCEAAAgEQ0EwszchiQCACBBCwIhAkXMybQP+uPeXJAX+T8hGPUzKYN00MQAACEIBAvgQQsPIlyPMQgAAEIBAcgVceFvntrODsYQkCBSJQ17daaoaeXiDrmIVA6Ql063SCfPv0S+Wy6gtK7wweQAACEIAABFIEELA4BhCAAAQgEC4C9dtEFqSaY1NSGK644E0bAghYHIg4ExjT5zSZM2qWVJ84OM7bZG8QgAAEIBAxAqEVsLZu3SrLly9vxVlTUyNDhw7NinfevHk5P5PVaA4T/ud//kfWr18vAwYMkJkzZ+bwJFMhAAEIQKANAUoKORAhJvDukDPliqqBIfYQ1yCQOwGTdXXhkHNF/50BAQhAAAIQCBOB0ApYKgRddtllrayuu+46+cEPfpCR3RtvvCEXXnhh65zFixfLOecUt8GqCmj33XefjB8/Xn7/+9+HKdb4AgEIQCB6BLb8WeShVDZW477o+Y7HsSaAgBXr8CZyc5ptdV2qZHDigDMTuX82DQEIQAAC4ScQGQHrc5/7nLz88ssZic6dO1cefPDBkgpYZGCF/9DjIQQgEDECKl5pNpb2x2JAICQEELBCEgjcCISAZlxpySBZV4HgxAgEIAABCBSIQCQELBWvPvjgA3nqqadk1KhRrihOPfVUOfHEE625OkqRgVWgOGEWAhCAAARo8M4ZCBGBDcOnyPWV3UPkEa5AIHcCKljNGfVvcuGQSbk/zBMQgAAEIACBIhOIhICl5YOaWZWpjPBPf/qT9bqZawQs/ZmpJ1W2jCntxbV69Wo5ePCgFZovf/nLGcsSs9lTG1rqqDZ1DBs2TC644AIxPb/Se2dls5ftdV0jfQ+TJk3KKAQW+QyyHAQgAAHvBMjG8s6KmQUlgIBVULwYLwIBbdT+gzNvkv4n9CnCaiyRdAL/8R//IY8++qiFIZ8kA/1ec/fdd8tDDz1UcqRRbx0Tdf8zHYAwnZN0P+PMvRhvykgIWJp5pb2tMpURmg9FM9d8OKp4laknVaYDlF6SaALSvXt3uffeey3hKZcDqW+km266Sd5+++02j2m/rG9+85uW+JbeOyvbAc/0+p49e2T+/PltyirNwqeffrr14Z8po60YB5A1IAABCPgi8OeftpQVMiBQIgJrRn9Nbu/SoUSrsywE/BOgUbt/djzpj4B+J9G+xAcOHLAMfOMb37C+n/kZ+pf9Onbs2OHn8UCfyfY9LdDFCmAs6v5nQhKmc5LuZ5y5F+CYtjMZCQFLP6DOPvvsjGWEpnxQ+2SZA6vqvl8ByxwsFc3+/d//Xfr3729lYT355JOycuVKURHrj3/8Y7ubEd0OpH5w602KWt6o4tE111xj2TT+qT39UA9SwLr00kvlpZdesnydM2eOle2le3j44Ydbf++0h2IcPNaAAAQgkDcBzcb67SyR2mV5m8IABHIl8NTYy2VueVOujzEfAiUlQNZVSfEndvElS5ZY30VUuDJZWH/5y1+kd+/eOTMJszCR82ZK/ECchZQwn5M4cy/GkY6MgGWyoZzKCO3lg3pTYRAClhHMnFJcjTD0wx/+UL797W+3iZPbgbQLYsuXL2/zgW0+1NVQUAKWsanilZYZpv8Bce2111pCXD5/A1KMA8oaEIAABLISIBsrKyImBE8AASt4plgsHAGTdXVZdfvqgcKtimUItBA477zzrAoUbQljkgGcvkd54RVmYcKL/2GaE2chJcznJM7ci3G+IyNgafndxIkTHcsIjRizZs0aKyMqSAHL6cNVBaG6ujoZM2aM5wwsI4jpgZ05c2a72BpRLCgBy/xB4faHg+Gpjvj9G5BiHFDWgAAEIOCJANlYnjAxKTgCCFjBscRSYQmQdVVYvljPTEB7/2orGPOd4/nnn7eysZxaw5gv9toaRr/P6fcYrVDR6pUzzjhDFi5c2G4xk2yg321+8YtfyIoVK1pLFfV71Ve/+tV2CQeZPDY+TJs2zbXPlr2fl9pK//6mv/PjTzZhI9vrTmvqPi6++GJfrW+C4Onl/aGJF88++6xVIWTKTPV8jBs3Tm644QbX79ulPCe6L/t51R7TDzzwgJUgosNUXDl9788Wx1x5eGEcpzmREbAUuhFl7LcRamnel770JeuQ/Pd//7cVmyAELHv/K7V9ySWXWA3cs/WMcjuQxicjsqUfogULFlgf0kEJWGY9tamlg07jsssus36dTyPFOL0Z2AsEIBADAnpT4cq5IvXbYrAZthBmAovPuUbmHUuVsTIgEFIC3DAY0sAkzC3zncpe9aGtX1So0Iwse09h8z1Kv3tpxpb+1KFztaXL0qVLLZFDh35n0nHXXXdZPy+//HJrngofgwYNkv3797f2HXYSmNzC4OUv+Y3/Kg6pYJFuX0U7P/5kEzYyva6ihxH8tALni1/8YhsGTlU3bvb8+u/naNvFQI13jx492vjtVE0UhnOie7WLnUZ807NgP3u5cFebfnj44R7lZyIlYBmRx34QTKmcPdMoCAFLhTFtuG4+JE2QM6nB9oNs/yDTjC0jFrk1HDRzghawvBxOBCwvlJgDAQhEioA2eNfSQgYECkQAAatAYDEbCIELh5wrc0bNEhWxGBAoJQEj9ti/b5gv6elZTkYQUH/tbWP0e5lph+JUGmaqcdSuZneZYRdi0sWyTExM0oRT5YxpXaNii85zuizMrz9+BSwV3f71X//VEvDSGeh3zNmzZ1uvpe/HbT2//ud6zuwtb373u9+1SRSxxy69oigs58Tuh2oEenmaSXaxc0+PiRt3vzxy5R71+ZESsIwirkrspk2bLPbp5YP6uyAELPsH3+rVq63srvTbA50+1JwOpD11ttgClr5hsg1tLq+llwwIQAACsSKw4y8ii65JXVWU+smAQMAEHpx8vSw4vDtgq5iDQH4Eqk8cLNedfqlMHHBmfoZ4GgIBEDBfyNPLBe3fjezVKXZBwO07k5OAZf/up7cd2odmgD399NNWBpdTOZfTNo3fTmWERnxTUUUvx3ISsPz641fAchMEzd7c4pCtcsgpycEPT7ejpOs/9thj1uVm6X2l9Rmn7D39fVjOid0Pe4WYX+5+eQTwVo2UiUgJWErW3gTwzDPPtMoH07OWghSw7NFU9V/rtn/9619bYpZdSDPzsn0QuJUQmg+WoDOwnN5MkTqhOAsBCEAgXwI0ec+XIM87EEDA4liEiYBp0q6ZV2RdhSkyyfbF9PhNz0Cxf6ezZ1plE3D0OScBy6yjWVG33HKLY7+nXCJhWtToM/Zewfbf63c6vZjLScDy60+2/bu97laSad+z4Wb/buhmz6//uTD2MtfNv2ycinVO7KWMppVR+r5y4Z6NiZd9Z7MRh9cjJ2DZywhVwNI00fRMqFwELJPBZReO9MNJM7w2b97sqAbba6PT/3bA7WBlSkXVg2SU81wFLCf/7X8oOP2BYRfbtD+WcvRzjW0c3gDsAQIQSAgBbfKuZYXaI4sBgQAIzPvqzbL40I4ALGECAvkRoEl7fvx4ujAE7N+XnP4C33ynsycEePmC7iRg2du16G7Upmng7nTplpcdm+9Y9u+Z6ZlZbv769Sfb/rMlSpgeUk77M21x7FlVQfvvhWumOcpNs9r0O/g777zT2tQ91+/HbgKW37i4+Wz4Zfq+bcRAewlrtjib9bzyyJd71J6PnIBlLyPUw6yN89Jv0bMLWPomUGXfqQGcPX3V/sawf+A6ZTCZ2udcMrDsNa16GO2CkZsfepjsa+XynP0PhfSaYrVrfz3dbtQOMf5CAAIQ8EyAJu+eUTExMwEELE5IqQlQLljqCLB+JgL28qpspIxI5OWLvZOApfb1+8x//dd/td4CZ19T+yffeeedOf2FvfkOZi8jTBe1Mvnrx59s+88mYGXjrK97EbAKwdPNN+X8s5/9rF2rHp2v37W1d1dQAlbQ+8pFwLKLXJni7IeHl7jHaU7kBCyFb5RM/Xen2uT0umOTVmnSSrt16ybr16+3RJwTTzxRPvjgg3ZvDFNzq28crcnVGwh1qCKsh86pSZ6+nulAGr+1DlzrsPv379/qh7ky1OmWDD/+qy8m68u+BxX0tAzy0UcftfaTnr0Wp8PNXiAAAQi4EqCskMORJ4G5590qTzVsz9MKj0MgdwKUC+bOjCeKT+Dss8+2vmN5Geb7TzYBR225CVj2dVQE0O962vvK+JDLTYTGlvkOpskSOrR1jT0pwou/+pxXf7LZyyZgpSd1ZGOfbT3zvFf/s62X/rpJ8NDf6/f0cePGSVVVlWiFkLJ/5JFHHEs0vfhdjHOSi4DlRTj0yyNX7lGfH0kByx5cJwEmXcCy32JgD5iKXxdffLGVoZX+oaZlhHotq2Z4OQ23VMFMbyg3m+YNq6mFTh+ufvxXn3W9u+++u1Wssu9DP3y1+aDXZoZRP+j4DwEIQKAdAcoKORR5EEDAygMej/omoM3Z/2PUv0n/E/r4tsGDECg0AZO9pOtkElXs3+m06kUvznLqKWX314swYZ9vqk70d26N4d14mBYv+v1Oh7au0Wwu9VGHFyEl3XYmf7LZMwkW6d8XvfTActpjtvWcnsmHZ7o943f6LYNmnpt/Xvwuxjkxfjgl1Jg95NIDyy+PQr+fw2Y/tAKWlvFpYzzzYWEHp8KMKrI6rrrqqnbpoOZDxn67nj7z6quvWhlUOiZNmmRdc2nW0cPlJObo6xs2bGj9wNN5kydPdk1B1XRRVfzd7OnaKkjpHM2GUoX5ggsuyPoB6Nd/XS99D/S9CtvbEH8gAIGSEtBbClfOFaldVlI3WDxaBG4//1ZZc5AMrGhFLbreap+rOaNmiZYNMiAQdgKm1C7TF3uzB/OlXYUh/f6Uq4Cl36v+8z//U956663WW+rtfDL1Ls7G0bR50X3o0MSGbL2M8vHHiEOa3ODUFNxktaULWG69lM3+DAO1+8ADD7TePu8kBOXjfzae6a9nuq1R57rt14+AVYh92ctknfq8BXn7YyYeuXKP+vzQClhRB5ur/17eiLnaZD4EIAABCORAQAUsbfRevy2Hh5iaVAIIWEmNfHH3TblgcXmzWv4E7Df12cUeN8v2ti0qYrlVpJjnjehhFwyM0OHU6yqbuJNtx/ZSSG0D8/LLL7c+4vb9za8/drHNXmWUXlWTLmDZ+ymnM1CbN910k9VjymsvKb/+Z2OZ/rpdvDRZbTpHfdYqIlMJ5dVvu/1inBO7gKXi4KJFi1qTXDSpZfbs2VbbofT3gdu58csjV+5Rn4+AFZIIImCFJBC4AQEIQID+WJwBDwQQsDxAYopvAghXvtHxYIkJON0umMklu2ijApFTb2L786bHr84dNGiQ1fJFq1ouu+wya5q2SfniF79o/btmZamAoL9zutTKCyq7SKFtZ37wgx9kFbDst93l6o8R3HQRc6ug2Yeu7ybw2csxzZr79+9vbY6eLrCofbfvn/n4b3o+Z7qZzwC0szXxND7rHqZPn261wknPSPPyvbkY58T4YZrN675UbLNzt5ecpu/bTZjTebnw0Pn2mNn7bZk1833dy3ulWHMQsIpFOss6Xt6IIXEVNyAAAQgkg8BvZ4norYUMCDgQuP68m2VDww7YQCBQAipcfaP6Arls2AWi/86AQNQImOyddLEn0z7sF3QZEeD3v/+94yOabaQ3CmpGkQ7TP0l/rxkwa9eubW3criLA+eefLzfeeGNONxDaF850O32m72/5+KN2tYTQ7FFLGDWLygh1bg3p1ddf/OIXbRio+KNijlvbHbeSTb/+5yJgKWcV3n7961+37lVjps3cb7jhBunRo4fVOF+HPePOy/fmYpwTux8qpGp5pskaM722tVVQ+sjkvx8eaj9fgSrb82H6HELACkk0vLwRQ+IqbkAAAhBIDgEtJ9T+WBESsnZWDJO61D8NnU+S/gc3y9D6l5ITryLuFAGriLATsJSKVRMHniHXnXYpDdoTEG+2CIE4E1ARa+zYsVbT+zgPvr+XJroIWKXh3m5VL83fQ+IqbkAAAhBIHgFt9K6lhSEXst7oVyN/6X9Rm/j0bNwu//K3n0vFkb8nL24F3PEVU2+Qdz/ZVcAVMJ0UAjRoT0qk2ScE4k/AZPI4lbEDkKjAAAAUZ0lEQVTFbfcIWKWJKAJWabizKgQgAAEIRJFAiIWsD3qMkuc+/78dqX5u/xuWiMUIjkDNlG9JXePHwRnEUuIIIFwlLuRsGAKxJ6A3UA4fPjz22VcaSASs0hznUApYf/jDH6yGewwIQAACEIBAKAk07hf5+9bUjYUfhMa9Tz93pnzWvZ+rP1fU3izHHTsUGn+j7ggCVnEj2PmzTtLtsy7y9w7R//9DFa6+nSoV1J8MCEAAAhCIJgEErNLELZQC1o9//GMErNKcB1aFAAQgAIGIEhgyZIgcf/zxrt7/r43/hzLCAGOLgBUgzAymVLg64+gpMuzYQNF/1/F++S558biNcrCssThOBLQKGVcBgcQMBCAAgRAQQMAqTRBCKWDp9alkYJXmQLAqBCAAAQj4IFC3UWTL6pZ/SjQ+qPoX2XXSGY6ra+aVZmAxgiMw+dwr5eBRMtqCI+psacKR4TKieUi7F1W8eqTL84VePhD7CFeBYMQIBCAAAQhAQEIpYBEXCEAAAhCAQCQJlLBH1pHyrvLbEf/XEduX6pbJqJ3LI4k0rE4jYBU+MloyeFXjZNeFXv90i2z+dHvhHfGxQteOx8vAbv1kxtDzZOAJfX1Y4BEIQAACEIBA6Qh0795d+vYN359fCFilOxOsDAEIQAACcSVQv01k5dyi31pY32WQ1ci94biTLLKaeTWqbrkMrX+J/lcBn7Uzxn89YIuYSydQdayXfO3wWFcw9fX1smsXN0FyciAAAQhAAAJBE1AB67vf/W7QZvO2h4CVN0IMQAACEIAABDIQ+PNPRZ64raiI9EZCFa96Nm5HuCoQeQSsAoG1mT3p0+5yadNXXBeqa9gt7+//sPCOeFihvKxc+nU9SU7qUimdy4/z8ARTIAABCEAAAuEloALWzJkzQ+dgJASsbdu2yc6dO6W5uVk6duwogwcPln793G9aykbZjz195sMPW/4naeDAgZYPbqO2ttbq4TVhwoRsrvA6BCAAAQgkhYAKWfqPZmcxIk3gYMVJMnnkOZHeQxSc16btKmBpKWH6OFx2VFYet0E+Kt9b0q30P6G3XFZ9oVw45Fzp1umEkvrC4hCAAAQgAIG4Ewi1gHXw4EFZvXq17N3b/n9OVED68pe/LN26dfMcI7/2NmzYICpK2YeuP2nSpHZrq9C2cuVKGTBggEydOtWzb0yEAAQgAIGEEKhdlhKy7hfZuiYhG47fNhGwihdTtzLC2o7vp24ifKd4jqStpI3ZL6u+QEanfiJclSwMLAwBCEAAAgkjEFoBS8WmZ555xspk6tSpk5Xx1Lt3b2loaBDNhtLf9+rVS2pqajyFzK89I0hpCp0RpF544QWr58K4ceNk2LBhbdZXn3fs2CHTpk3LK0vM06aYBAEIQAAC0SVQwobv0YUWDs/r+lZLzdDTw+FMArzQTKwRzYNFxay9HQ7I38p3lSTzSoWqiQPPsDKuqk8cnADybBECEIAABCAQLgKhFbBefPFF2bJliyVeaSmevWTPLkaNGDFCxowZk5WqX3vr1q2TTZs2iX2dzZs3y9q1a9tlWamwphljp5xyCuWDWSPCBAhAAAIQaCVAeWGkDgMCVqTClbezlAnmjRADEIAABCAAgUAIhFbAWrp0qZVl5SYGaUmflvZpZtSMGTOywvBrzwhf9mwrFdAef/zxdhlgy5cvt3y+6KKLciptzOo8EyAAAQhAIBkEtLzwrT8U/fbCZMANbpfvDjlTrqgaGJxBLIWSgJYJThxwJv2tQhkdnIIABCBQHAL6HV9bGs2aNSvjglq5pRrF7t275ejRo1YiTs+ePWX48OEZ+2dnMqpahFZ+qcago2vXrlYSzciRIx31BtUpTLWYzu/bt6+MHj3atTJMNRLtMx7GZu1uXEIrYC1cuNDy2alMz2zGzMl2mHS+X3teBSyTlXXqqafK2LHuVz4X523GKhCAAAQgEGkCWl5o9cpKNX1v3BfprcTReQSsOEa1ZU9aJviNVG+rcweeSZlgfMPMziAAAQh4ImDaA+nkTJqDVmKpbmCEK02yaWxslEOHDlnraMWYVnR5HfaKM31GWyfpML3BTXuj9H7gJmnHVK9payMdTgk2ps+314o2r74Xel4sBKxMIpcBmIuAZbeXqYTQ3sh9yZIl1lJRUi8LfbiwDwEIQAACARAgKysAiMGaQMAKlmepraloVV05WOaMmiVaLkhT9lJHhPUhAAEIlJZAeiaTepNJwDLCkWZHnX322a3ZUdpeSMUtzcbKpUprxYoVVuaVClXjx49vzaDSLK81a9ZYwlh6pZqpULNrFEakckqyUf2iY8eOnqrZShuNtquHVsBSoBoYN0XQBEi340XA8mvPSxP3qKqXYTqI+AIBCEAAAh4IaEbWKw+LaIYWo2QENgyfItdXdi/Z+iwcDAFKBIPhiBUIQAACcSKg3+21B7ZmU9mHm4BldAkt75s+fXq70j5Tgui1Usv01XYTvdxaKTlVjhlb6ZffOc2NSgxDK2AZqNkOglcBKx97RqCyB9UonqrOLlu2zFJHzY2IKnpt3brVmq43J6bfVBiVw4GfEIAABCAQUgJb/pzqlZUqMVQxixLDogcJAavoyANbULOrLhxybuqfSZQIBkYVQxCAAATiQcBoBrob7R81cOBAq++2DjcBy5QZ2jOf7DSMluC1d7fJ2nKz50baTZTSSjS7gOWkX0QpeqEVsBSsps5pFpaKWEOHDpWKigppaGiw0vC0plRVSX3dSwZWvvbsopQeZFNXmn5QnMQuTSWcOnVqlM4FvkIAAhCAQFQIUGJY9EitGf01ub1Lh6Kvy4L+CJgSwQsHnysTU72tKBH0x5GnIAABCMSdgH63V33h5JNPtpJQTJ/rTAKWybByqxwzWVCZbNi5GnteNA77c5kysFSM0+wwHUYgmzZtmmtz9zDHObQClkJT0eill15q7bpvQKqgddZZZ1ld/rWRmdfgBm3PqJd6u4AeCPPfKqxNnDjROhBGkY1ac7QwH1p8gwAEIAABFwKIWUU5Gk+NvVzmljcVZS0W8UcA0cofN56CAAQgAIF/EvAiYOXSa9uLaGTsXXLJJfLRRx/Je++9Z/XD0qFZXCpGTZgwoV2YvPTAMu2RopxgE2oBy0RFD86ePXtag2Y6+NuDm96BP9MbLyh7RpwyB9FkX9kbqplDYlc9+VCAAAQgAAEIFJwAYlbBECNgFQxtXoYRrfLCx8MQgAAEIJBGIGgBy0vijdE4VPNQUUqTY1S40p5cBw4csDxM72ll3Ha6hVCfN725tMKtvr5epkyZEsnsK91nJAQsp3eSvbnZlVdemfebLVd7Rpiy16aatL30azLT607zdhYDEIAABCAAgVwIIGblQivrXASsrIiKNgHRqmioWQgCEIBA4giUUsBS2Om3Gqo/r732miVmpd9CqPO1Iuzll1+WHTt2WLHSJJrRo0dbYpXZi72Xt32uimIqmplWSWENdmgFLJMlZe83ZYdoaje9pr8FbU9rU1UBtV+HiYAV1mOOXxCAAAQg0ErAiFn6kwbwvg7G4nOukXnH9vl6lofyJ6Ci1eg+p8m5A86gp1X+OLEAAQhAAAIuBEopYLllWZmqL82syiWRJ12/ML22VE/RFk2a0KMj7NlZoRWw1q1bZ11f6RQ4eyO0SZMmeVIJg7SXrl6a827qTikh5DMQAhCAAAQiQUBvM9y6RsT8jITTpXcSAav4MRiTEqxG906JVqkm7P1P6E0j9uKHgBUhAAEIJI6AFwFr0aJFVkZUpvJAUxaYSw+sU089VcaOHevI3EvfLfuDRqcwfbmNnmJPBnLqoRXGgIdWwDIN0fUwmCssO3fubPXCUuD6+0xXVeothb1797ZuD9CRj730wGltaXNzc2stqXndrGFXLmniHsZjj08QgAAEIOBI4JWHU4JWStTSnwxXAg9Ovl4WHN4NoQISIMuqgHAxDQEIQAACngh4EbBMJlN6GyGzQK63EOYiiHnpqaV+LFmyxHJn5syZ1k9TOZYukkWh9VFoBSwFq8F+5ZVXrKss7UPT5VS8cuq+r/PMIUqvC/Vrz762Sdlzu1VQX9fMMRXYzPBa5ujpXcQkCEAAAhCAQDEIaInhjr+QneXAGgEr+ANoelmRZRU8WyxCAAIQgIA/Al4ELNPaKFNyjWY3aSP2GTNmZHVEG63rrYNOPa7MwyYDy0s1mqlEs4tdRsBKF8AQsLKGx9sEDbjpuN+lSxeprq6WTLcOqoi0detWq+mZ2xWTudhLF7A0u8tNPNO52uBdxTLN0nLr4eVt58yCAAQgAAEIhIQAglZrIOZ99WZZfKilQSrDHwEjWFWfOFgmDjhTqisHUxboDyVPQQACEIBAgQh4EbBM6Z32kTK3/dndMck1mUoC0/UGtelmzyTU6Osmo8pt+6ZCTMWzmpqa1mlG1CIDq0AHx49ZTZM7+eSTXetG/djkGQhAAAIQgAAE/kEgwYIWAlbu7wJ7hpX2s0Kwyp0hT0AAAhCAQHEJeBGw1CNtMaQJMum3BprsLK0gs1/+lm0XqmVoFZq2UvrKV77Smrxjv4XQrSLMbtst08qUNap9Fd100AMrW1QK+Lqm3dXX1+d0SAroDqYhAAEIQAAC8SdgF7R2vBnrGw7nnnerPNWwPf4xzWOHlATmAY9HIQABCEAgFAS8ClgqCKlYpG2EVKzSjCet2jKtkNz6Y3ltfaQX26ltU0XmpUWRVoWtXLnSEtWmTp3ajie3EIbiiLU4oQetqqoqY5lhiNzFFQhAAAIQgED8CDTuS/XPSt1wGMM+WghYbY+rvRxQs6v6n9BHtDSQAQEIQAACEIgyAa8Clu5RBSPNYtq9e3erkNWzZ08ZPny41b/babgJWDpXy//efPNN2bFjR6sQpkKWClIqiGUb5jI5t5sP1f769est++bivEy+ZluvWK+Huol7sSCwDgQgAAEIQAACRSBQv61F1LJ+/jl142Hq3yM4bj//VllzMJkZWHaxSkWq6sohiFURPMO4DAEIQAAC4SCgIpYKXZl6bIfD03B4gYAVjjjgBQQgAAEIQCCZBFTM+jBVcqg/rX9P3XwYcmErCQKWClX9T+ht9arq37WPaGZVt+NafqevMSAAAQhAAAIQyI+AyfBKvw0wP6vxfhoBK97xZXcQgAAEIACBaBKwC1tahrhXBa7/1yJylXjEScCyZ1SZ0r+qlEil/86AAAQgAAEIQKBwBLR3t/bLIvvKO2MELO+smAkBCEAAAhCAQBgIGHFL+2yZzK0iClzXn3ezbGjYEQYSGX1QcariuK5WxpQKUkaY0tI/sqlCHz4chAAEIAABCEAgjQACFkcCAhCAAAQgAIF4EbALXCpyGaFLRS4deWZylVrAShemutlEqm6dulp9qfRnRarkj3K/eB1tdgMBCEAAAhBIMgEErCRHn71DAAIQgAAEkk5AxS4Vthr3t5Awgpf+TP/vQy2/m/vFSfLukQNtyB08+oknkkZQ0gyoin/0klIBSod5TX+vr+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/D12dIDGxdMP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767376" y="1634390"/>
            <a:ext cx="7537281" cy="2189206"/>
            <a:chOff x="803360" y="2204777"/>
            <a:chExt cx="7537281" cy="2189206"/>
          </a:xfrm>
        </p:grpSpPr>
        <p:sp>
          <p:nvSpPr>
            <p:cNvPr id="23" name="Freeform 5"/>
            <p:cNvSpPr/>
            <p:nvPr/>
          </p:nvSpPr>
          <p:spPr bwMode="auto">
            <a:xfrm>
              <a:off x="803360" y="2204777"/>
              <a:ext cx="1824747" cy="1738071"/>
            </a:xfrm>
            <a:custGeom>
              <a:avLst/>
              <a:gdLst/>
              <a:ahLst/>
              <a:cxnLst/>
              <a:rect l="l" t="t" r="r" b="b"/>
              <a:pathLst>
                <a:path w="3649493" h="3476142" extrusionOk="0">
                  <a:moveTo>
                    <a:pt x="0" y="0"/>
                  </a:moveTo>
                  <a:lnTo>
                    <a:pt x="3649493" y="0"/>
                  </a:lnTo>
                  <a:lnTo>
                    <a:pt x="3649493" y="3476142"/>
                  </a:lnTo>
                  <a:lnTo>
                    <a:pt x="0" y="3476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681212" y="2204777"/>
              <a:ext cx="1798780" cy="1738071"/>
            </a:xfrm>
            <a:custGeom>
              <a:avLst/>
              <a:gdLst/>
              <a:ahLst/>
              <a:cxnLst/>
              <a:rect l="l" t="t" r="r" b="b"/>
              <a:pathLst>
                <a:path w="3597559" h="3476142" extrusionOk="0">
                  <a:moveTo>
                    <a:pt x="0" y="0"/>
                  </a:moveTo>
                  <a:lnTo>
                    <a:pt x="3597560" y="0"/>
                  </a:lnTo>
                  <a:lnTo>
                    <a:pt x="3597560" y="3476142"/>
                  </a:lnTo>
                  <a:lnTo>
                    <a:pt x="0" y="3476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6532505" y="2204777"/>
              <a:ext cx="1808136" cy="1738071"/>
            </a:xfrm>
            <a:custGeom>
              <a:avLst/>
              <a:gdLst/>
              <a:ahLst/>
              <a:cxnLst/>
              <a:rect l="l" t="t" r="r" b="b"/>
              <a:pathLst>
                <a:path w="3616272" h="3476142" extrusionOk="0">
                  <a:moveTo>
                    <a:pt x="0" y="0"/>
                  </a:moveTo>
                  <a:lnTo>
                    <a:pt x="3616272" y="0"/>
                  </a:lnTo>
                  <a:lnTo>
                    <a:pt x="3616272" y="3476142"/>
                  </a:lnTo>
                  <a:lnTo>
                    <a:pt x="0" y="3476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26" name="TextBox 9"/>
            <p:cNvSpPr txBox="1"/>
            <p:nvPr/>
          </p:nvSpPr>
          <p:spPr bwMode="auto">
            <a:xfrm>
              <a:off x="920252" y="4034910"/>
              <a:ext cx="1590962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 b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Nom du projet </a:t>
              </a:r>
              <a:endParaRPr sz="900"/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Explications</a:t>
              </a:r>
              <a:endParaRPr sz="900"/>
            </a:p>
          </p:txBody>
        </p:sp>
        <p:sp>
          <p:nvSpPr>
            <p:cNvPr id="27" name="TextBox 10"/>
            <p:cNvSpPr txBox="1"/>
            <p:nvPr/>
          </p:nvSpPr>
          <p:spPr bwMode="auto">
            <a:xfrm>
              <a:off x="3785122" y="4034910"/>
              <a:ext cx="1590962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 b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Nom du projet </a:t>
              </a:r>
              <a:endParaRPr sz="900"/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Explications</a:t>
              </a:r>
              <a:endParaRPr sz="900"/>
            </a:p>
          </p:txBody>
        </p:sp>
        <p:sp>
          <p:nvSpPr>
            <p:cNvPr id="28" name="TextBox 11"/>
            <p:cNvSpPr txBox="1"/>
            <p:nvPr/>
          </p:nvSpPr>
          <p:spPr bwMode="auto">
            <a:xfrm>
              <a:off x="6641092" y="4034910"/>
              <a:ext cx="1590962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 b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Nom du projet </a:t>
              </a:r>
              <a:endParaRPr sz="900"/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Explications</a:t>
              </a: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245183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 Regular"/>
                <a:cs typeface="Marianne Regular"/>
              </a:rPr>
              <a:pPr/>
              <a:t>6</a:t>
            </a:fld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>
                <a:latin typeface="Marianne Regular"/>
                <a:cs typeface="Marianne Regular"/>
              </a:rPr>
              <a:pPr/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Quelques lieux culturels autour du lycée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Nom du lycée</a:t>
            </a:r>
            <a:endParaRPr lang="fr-FR" dirty="0"/>
          </a:p>
        </p:txBody>
      </p:sp>
      <p:sp>
        <p:nvSpPr>
          <p:cNvPr id="7" name="AutoShape 2" descr="data:image/png;base64,iVBORw0KGgoAAAANSUhEUgAABLAAAALmCAYAAABSJm0fAAAgAElEQVR4Xuy9C5BWxZ3/3XMfhqtcB5E7iiggihcU8EJUBBHWv67GrNldSYwlVuW1TCrqJinjbnY1W2sqmypjJbr6T+KqMfJuUAOItxBFCeLKKwgoconcFRAYGJgZmHmf78F+7KfnnNN9bs9znuf5nqqpgTl9/XSf7j7f8+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+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+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+wAJkAAJkAAJkAAJkAAJkAAJkAAJkAAJkECqCVDASnXzsHAkQAIkQAIkQAIkQAIkQAIkQAIkQAIkQAIUsNgHSIAESIAESIAESIAESIAESIAESIAESIAEUk2AAlaqm4eFIwESIAESIAESIAESIAESIAESIAESIAESSK2A9b3vfS+R1jn55JPFnXfemUjaTDQ5An/5y1/E/Pnzsxlcd9114oILLkguwzyn/LOf/Uzs2LHDyZV9NF74ZBsvT6/U9uzZI8C6tbVVjB8/Xtx88835yZi5BCZQ6uNpYCCMQAIkQAIk0InASy+9JNatW5ddnyJA9+7dnZ9yeZcqtflSron79Okj7r77bvZ6EihKAhSwirLZyq/QpTaB6C1IkSW5Pk22ybFVU5aca2trnYVt3759XTPeuHGjwKJ43rx5+SkYc+lEoNTH07ib/PHHHxfr16/PJouF/ze+8Q3PPh53/mlMD4L1a6+9JoYOHVpSH5MKyRrP5YYNGyj+F7IRmHeWgD7uqWjK6UNrqc2Xan3OPfdcccMNN7DXk0DREaCAVXRNVp4FLrUJhAJW/voxBazkWS9YsEAsW7bMyWjy5Mlizpw5nTKVL7wrV6507v37v/978gVjDq4ESn08jbPZIbj+8pe/zCZpEmjjzDutaUGAfuONNxxry1Kzhi4Ecynqb9myhRbYhWgA5tmJwLPPPivkXO2G5/TTTxdz584tC3KlOF+q4iTH8LLoxiVXydQKWBgwTNef/vQnsXfv3mwwvDg1Njb6RuvSpYuzvYVXcREoxQlEbQGKLMn1R7JNji1SVrcOYlvBD3/4Q9cM9QUxBaxk28Uv9VIfT+Mkqy70IV7ha3U5ryHYd+LsXSfS4hwVP1OmGI3AT37yk5z3q2HDhokzzjhD4B1KXqXkxqPc5kv1wwy3EkZ7Vhi7MARSK2DZ4FAnfYSnimxDrTjDlPqimQvY4uyXLLUQ6gv+V77yFTF9+nQKWCnvGKU+nsaFX7e+mjlzprj00kvjSr4o02Hfib/ZOP/Hz5QpRiOg+iEup+2CbtRKdcxTPyp6Wc5H60WMTQLJEaCAlRxbphwjgVKdQCQiLmBj7CxMKm8E1OfSz/oKBaIFVt6axZhRqY+nRgCWAWzFWcvkSiIY+078zcj5P36mTDEaAVXAKnc/SaU65sF6XlrCc2t8tOeFsfNPgAJW/pkzxxAESnUCoYAVojMwSmoIqC9eftZXFLBS02ROQUp9PE0X7dIqDftO/O1JASt+pkwxGgEKWF/yK+UxT/1IU+5CZbQnhrHzTYACVr6JM79QBEp5AgEQLmBDdQtGKiCB999/Xzz55JPZEmDB63XyIAWsAjaUS9alPp6mi3ZplYZ9J/725PwfP1OmGI0ABazyELDUdRytsKI9M4ydXwJlJ2D94Ac/cE7OwWXa8qI3herUEA4N1WPg1cFemmTCf8bbb78ttm/fnnWGiAEC+8lHjhzp6SvGrwtgsMEPTD937NiRDYq6DBo0SIwYMSKwjw6cKISywiF+U1NTNk049uvXr1+oNIN0YyyIP/jgA4eTzF/W58wzz3SO6A67aIaj/02bNonPPvssxyEl6gZecMabpENetBNOZ9u8eXNOe6EPDB8+3DmxDS/9YRawsn+59QXUD31s4sSJxqPeVbaqrwOkv3Tp0px2kf0X6eoOPP3qOmbMmED9XaYlnx21X6IMYIafCy+80Kmn32XDVg2j+tKTzwaeNXXcQN+RfTNIXwfTNWvWOP0BdZRpquOCTZupeRbq+VW/3PmdSKSOjV6sTF/+5Bjh9hwHGaNs+oJeRn3ro8nXYqHaQ5a72MZTddxQnwmMYRgjp02b5jzr+hzgdgiA2r6yTyHeu+++K3DCGy459nuNHSgDwrvNiXLcHjt2rHHcUfuR11gtxzLUM2iaQcYdhI06F+o+R93yj8tXThLPUBJjLxio/UWdJ9S2lfO8ykzvz17t6TfexNVXw66vbPwkqWFkXdC+q1atyq7J9PWQzgnrQ33sxxoxyDon6PMiw4dtX6/8vMa7MGOB23uH1zrMNO7Z9kfUy2++jmuuVuddNT+3+S3Ke1Vc82WSz5DaF+X7hDpX4j6eIcyTYd5p/uVf/iX77mWypA/7HDEeCcRNoOwELFgMQACS180332wlYOjOXPWHXJ9IsFh85ZVXsi+obg2HCWXGjBlW+WOwwoAuF+F+HcE2XQy4S5YsyRGtvNLFYuHKK6/sJFpE6ZC2dcLLMYS5hQsXZrMzvUSijRctWpQjWnmVFWIkTpbysx4JU0+bPoCJ95prrnGETilIml4CwO35558X69evNxYL6V9++eW+oqabgGU6QhkZY6LE84MLvBcsWODbl9Avv/GNb/hyRt0WL16c84yaKolyXHXVVZ7p2ogWuoCFvvDcc88Z+w/aCgxs+o4NU9TVps0QrpDPr3ryIMrit+iJImChX7322ms54q9Xf7AZ92z6gp6+rYBVyPZAmYtxPLUdI6dOnSp69eol5s+fn20eGwGrZ8+e4tVXX3XtMm591qY8MjGT6CrbJMh4ZhrLTGOh2/245sJ8CFhJPUNxj72SM+a8d955x3ed5zWm2woGXmudOPtqki/fuoAFMcpr7XLbbbdlhWGsuV944QWrsR9z5nnnnSfmzJkT5hHxjBOlfd0SRT/E8yg/XPkV1mZ80d870I5gZkpfXbvJMtj2R4R3K1vcc7UuYOFDhs26F+8q6AemD9Nxz5dJPkNgbtsXERbrUrxXmD7uyrZX34t5ImGsQwgTS5BA2QlY+rYXt4Hcjbf6gGOy/PGPf5wTTJ+k1YW2X/vZHMttIw645eH3UqlzsO1jJuHINh1MHv/1X/9lFAhkeuCkTsp+5cDXvTfeeMM4iatltWkH27ohHMrg9eLklo5aPz8BK2xf8LOQ0QWsHj16WIljqAf62MCBAx1x1bRokhPrnXfe6YoyaJ9QE9EtItV7NqKF7sspSP+xERwxfqgWkzZ9ya/NCv386v3bb/tgWAErzHMs+6TXSYg2fUFvGxsBq9DtEfTZScN4GnSMxPOgvviaBCyMCV4ffNzmcP3jls0zahLlf/GLX1h9dFLzMo0nNuWSYcI8Q15zYdICVhLPEJ6LuMdeyVa1QLVtE3VNZisYuK114u6rSb58q+O/3zOpzuFot0ceecTq46rK3kb0sW2rqO2r5hO2H5rGF5UtTkhVP/Ka6qmzsu2PSFePG2acMc3VuoAFq3XsErG5TFvhkpgvk3yGIF7B8irIZWKgpgUxXO07qpAcJE+GJYF8Eig7AQtw1a2AbgtZtwZQTSzdXizViUR9OUBYDPbyawAGCgx06kDsN9C4TeRY4E6YMMHZciAtP6QZrP5ly8vCTK0P8kf5UFb1qwXKCjNvfaviD3/4w8h9VF8M46vJ+eefn93yJs22V6xY4bqI8RKw3BbBqJe63QtpYxuXW91uv/12K2saPwBuCwG9H6CcK1eudBWKvF5g3CZdcEObqdtPvPqC1+JOLa/ad7F4wjZB2c/klkK1jyH/lpYWR7xya0NYz6Ce6uXVJ/VFuUxv1KhR2S9JXm2H9L3StREt1DD686v2Ha928xOL9ZdYt3ohXXDVv856HW1c6OdXXdzbfrELcgohOOiiKJ4LbEWVWyz9+oLX+GDTF8IIWIVuj2IbT93GabzATpkyJTsH+Y2RaCOTgCXbUY5jl156qWOlhrEfY5YqcuovCG5zIsa/jz/+WOhzkpd4rgt0bvM20sR2Rf25j2MbR1JzYdgXNdOiIYlnKImxF/Vws+iSW3fkGsqr/7rNU0HGpST6atg2DbqFUPYB9VmXzxUsLKVbAl080tdwSMeLbxwv33G3r14fjC9yva32F7c1gJ+g7fbe4TZ2ua3lwdCPla0PrKTmarUN9A+86vuP1xjq9wEwifkyqWdI3/3jtS7GPKLPTX4M9PFYbW+vdadpDOd9EsgngbIUsPQFAL5cYHHrdekDk9sCxM3KwC9dtwl67ty5nYqghzMNLPpk4vZyGXSg1ReBttsuvXjqC3u/r0xeX0q8XlD1RTDMaHVfTWq59LLYWuT5PaRqGRDO72XEzQrBa8GiCzymr3Nu5uRuCxYvwc2tP6I+blYFfmXRnzc3IU2fpE11Qzl0Hl4Cnc3Lgb6gkVs7vfqOXifbl1gsKGbPnu0pkur9HeW45ZZbckzBC/38gr1J0Hd7PoIIWOpHBqRlWojp7eHl39CmL+hlN1lgFbo9inE81Z+3oGMk2shGwLL5Cu029lx//fW+2y/0edltrg/S13Sxyc+i1HaBmNRcGLS/25Q3aJo2axL9uYhj7EVd9P5ist7Wy+HWtrZ9Jam+GpS/bNMwApaNhaGteIJy6GO/aY1s6o9xt69u3WLqL8hfd1/gNT7q7x1YN/mNXfpz48fKtg2SmqvdRES/8upjqJdxQlLzZVLPkC7kYQeDl8sK3eDB1kADz4Sfj2fTM8P7JFAIAmUpYOEhVxe/ppcjdbHq9WKkTyQ2k6g+8OvbcPSJ1FRO2YH0AVpfXAd5kVQXbFh4YEBUv5KH6bS6tYv+gq6nqfvbwX03AUuvt+1XbP1lxHSaml+d9UnMRhDT28Ntgaf3WfRDG2sxffHk1of0Mpte+vQ0wcMkapoWuvoi1Garqu1zbPNyoL9Q22xFUF8QvcYFmzB6f9Kfe70PFfr51ctnM9ahjrbl1vuX7cu8Lmi6Pf82fSGogGVbL5mu5Feu42mYMdJtC4WNgGUz/urjv60Fh/psu30osn0BlP0C5cChFRhL0DfglzHsleRcGPZFza8uSTxDSYy9qIONeKnXVRcO9DWG7biUVF8N26ameR0c9LVx0A/GNmsBtDXWLXV1dc7uBL8P0qZnKu721df5prWSXHM/8cQTxgOndLYmVkHeKWzGryTnapt1sd6WNs9HUu8fST1DtmOD+v4HFxgQueAOxO+DqcpPZRdE+DI9T7xPAkkRKEsBCzDVBYXpYVVPLvR6WVMHe9vTDU2LTH3RbruwRv3UMuuiRRixIK4OGGQCVfPUX07dJmq1TW3bAHnoX25shS83JjYTqB5PF2LcBCxTX/FrH30Bpb/4BX2h1Mtrs4XMNAlLE3e5HdF2m6r6kuL1ZdeUN9jpApaNiKm3tc41Sr/y68uFfH7BKuxCzfYlNcwzhHLZPEc2fUF/lkwWWIVsj2IcT8N+MNAtW20ELNMLnWmu9BtXTfOzOgfbWJ3ENcfq65u458Kwz38Qljbt5pdeUmOv3l9s5j7EkQ7XvU7PtR2X/NZ1Qfjqa8mwbRpGwHJ7btWy621n8zEpzmdHZRy1fcOOz6iPzZpX5W9bVps1E/K3EbCSnKv1edckfKLM+jpZH0fCtodNWyT1DOnvqn4WWFGeA523zRo4Sn6MSwJRCZStgKV/OfASLWyd24XdP6zG04UmdVFjOznJDqHG1Rewbqa2+n78qB3LK77O02ZSQlp6md0WuCpLmy/vahn92iEIC1UsCtJm6iTl9rJj+oIbZPGqs9MnXps2CcradoEehDXC2qQbNIxtu5kEmSgLAj2u+sJRyOcXzMMKNiZesu3DvEDIuPpzor8s2fQFvQ+aBKxCtkcxjqe2L1B6O+gvETYClullOczYJ8ulx9XXEHpf1H24BR3rgoQPOj4HmQvDvqj5lT/uZyhfY29c4orNuJRkXw3bpkEFLFshV50D0G/kSdRRLKtsnp+4xbOg7krUMtqUJcxzbtPXUA4bASvJuTrMM2zqx0nOl6a8vfqf6Rlyc4+g+7216dumMCbxzxSf90kg3wTKVsACaHXw9dqmoi5C/bayqINQkK+HquChT+76JB6lc/i9yKnpwhoN5Rg0aFCOY/Aoeatxw0xKMr4f47AnGLnVy3aR5RY3zIIC6ahc3PKPImbqE6tuRRhm4rVZ3Kh8bBdNpn4GKxt8RfvrX/8q9FNp4rLAsm1/kyAT5gQyr/rrY4puMSbjJf386n0V/zeJBLJsJl5uz3lQIVrPQ9+uEaYfmgQslLtQ7VGM42nQsUP2C/3lIw4BK8zpTl7PaJBTvSCSY4495ZRTIm13citL0nNhmPnCNK7H/QwlNfbmo+5e808++6rtGtb08o12tQmj9w83/0cyDPjgRz90yKaPmcLE3b5Rxmedndv7R5ix1HYOtEk77HrXbR2hz9W26wW1TU3tF6U9TO94pry9+p7p+XBzoSLTgnEC5hH8yMNtTH3c637Y8ofNj/FIICqBshaw9C+6usmkviXFb2uZOggF2ernJ0zo+9ujNLa+2Lc9RhYD5PDhw52TodQTCsOWJcykJPNSBT2TFVHY8iGerYDhlofNpO8WT12cuuUfZTuKbjZtetGyWbwGraftokmykScTHThwwNkahlMO5W+vtk2bgOUlaoTpm3qbFOr5dVt4xilg2Xx19uNn+ooYtB+61dft+ShUexTbeKovkoNYsOhxTQKWjSWl34ty0OfUrS5uh3S4pYuX05EjR0Z+CUHaOqeg9VDDu42pSb3oxPkMJTX22ojZYXjbjEtJ9tWwbWp6+dZFmCAfJPTtaW5c8cFmxIgRzk8c1llxt6/JItjUV0zWqkHXYcjPpq/p7eY2tiU9V4eZ20z9OEyaNu8fbuOuzTpa5+y1hnU76dGt72DOg7Crnkpu6mPyvomdbToMRwL5IlDWApbJT4K6+DT5yVInEtsXOn0ywf/VuEkKWMgLC8bXXntNfPjhh6KpqcnY5zC4Tps2LZKQFWUCUSfeUhOw1MnDbRKzWSj6NaDfQifMxBV04WS7aEJZ3n77bbFjxw5jf9QDlJOAVajnF/mGfYZt4kUROGwWkbb9UO1bti81HE/dH1n1uYzSvkEFLJsPEUmKAuqLAY4437Jli3FMwzoDL/lRHLgXq4AV55hGAcu/q8XxEcv25TvoWkEtOdbgq1atEnv37jU+O/jYOnXq1EhClu1YbyzMFwH0fhjk3UB/PzCtC20/BtjOgaZ2izKW28zVNusFvR1Ma9kwaco8/N4/bOrj1Wds1/b4qLt06VKxadOmrHN/v35oOnU1KDvbPs9wJJAvAmUtYAGyn88i9Z7pBMA4BCx9glLTNOUftcNg4N+wYYNzCpLfYsF0BLCpHFEmELU9TAJWFEfspjr43TdN+l5x1e0xcVtgmb6UmSZ9tzIHrafNosnmiysWqfjKBGe4eCZgRSmvNAtYQRwph+l/+Xp+Ubawz7BNPFNfNbEx+eey6Yd6HmFeavLVHjZMvZgVYjyN8tKTDwEriPW0qS/q96VVKX5DoIdVqdcVZb7XOcU9F4aZL4Kyki+EYdckfj5Aw5RFxgkzFtjkZzMu6XnH2VfDtqnNy3fQtYIbL8wLcBmAH9PHrSj9Pe72jWqBZbK8D8PWpq+hDUxpJz1Xh5nbTP04TJqyP/rNl3K8mj9/frb7xmmBpT4T+FC2Zs0aR8jC+5qf8QHWyt/4xjec9bLpMrEzxed9Esg3gbIXsLxOEtK3XZmOvjXtj7Z5ifATsGy+JsfVeeQAuW3bNmfBoA+QUcoSZRHmxzjKi1Fc3PRJP8hLiMqlHH1gufn3wLYaTLxDhw4VXbp0cbX8s1lA2yzYbMKYhA2Tn7mgX1/D9sskn1+UKawfCdvFY5J+NeJoZ9uFqWy/JNuj2MZTfVu+rdUAWAb1gWUzT8X9whrkmZUv5XgJcbPOCtrPZN5Jz4WFeNEJ+gxFtXzxasek6m4zLiXZV8PWy2b+NQkhQZ4ZtY+7+cHEfXxkDXtSW1gOXnUIO1fK9FR29IH178auYmq/pObLfApYOgT5YQTziJt1lu0ca2JnhM8AJJBnAmUvYOkLaungWn2htrGeUCca2y9Aet66fwB9Eab76MpXX8HA9sILL+R8MQ5blrCngOiCoukUQhv/J0nwC3sKoWp95PbiFfboedTRZJUSZuIKuig1LdDVL41YgF5zzTXiggsuMDaRzQLalDcysQkTVMDSF0s2pzsaKxwiQJzPr01/sl3Mewl6qt+PoM+x6Yt3GMsMmyO0gzRLnO1RjOOpyaogSv8J+hzrY18QHz1B2twUFmuB559/Xqxfvz4bNEpZ1HEx6DNkKmuY+cKUZtD7pmcoqbE3itUJ+j3WknV1dWLChAk5W91s+m2SfTWM1Z6+fvUSjIOuFYL2BawNn3vuuZydA2Hn2rjbV/eBF6RcNmUJw9amr6ENbNJOcq62/eCl9hfT2JTkfJnkMxTkmdDX+7bjv+k9IUgZGJYE8kGg7AUsQFZfeuTDrgoR+qltbg1j+lLiFsc0uekvTrbCmKnjYGKAGXZLS4tzegWsy0xXXF//9EWPrZWSzeCqthnqE6eJvYmPvK+3mW0ZTC91el8J0hd0LrpwYJr0Tf3d5guP36Ip7MJcX+ClbQuhvliy7eumvlbI5xdlC9NfEM92QaqLtbbPkM0LlUngcmOvPz+6eF7I9ijG8TSsGK++LKGdTE7cbSywdH42H6tMz6d8Rj744ANx8OBBx9ekrUWIjSBvk3+Sc2HY59+v3HE/Q0mNvaiDOlfbvhzqc5W+prQRFZLqq6iTjViit5/OOC4BC2sdiFLYYos16t13323s8nFaHcbZvvqH1yBrAJsPJzYikw7Ppq8hjk3aSc7VtusFtX6msSnJ+TKJZwj9Bz5hUW7shLH18RbGAjUMb+ODyQAkkCABClgZuPpEjBemX/7yl1nsNtZG6mCPiKYthxiQHnnkkez2PDcn8fqAaGsaLdNGObAgR7x58+Zl66Mubm0X7FFMb/X+q79EBmWF9NwssHSRy+YFRl28YTGKr6OIF9aJrt5mbmbfOg+bcrstXm+//Xbj3nZd+HIrj2nSdxt/bBY3arwgApaNIIa09X6UNgFLf9nx6rdufFE3iMzSdwEs0nBKGa5CP79ht4HZLpD08djmGQIXfTHt9uFBL4Np7NGfDbc2LHR7FNt4GuZlU+8TaIc4BCy3ccR2/JHjNsYdXKpVjV5e2w8Ocfm9tJlT3MYdOX/5zYVh5gu3vNS/JfEMqUJEXGOv2zhjs9XT9KJvKyroz3ocfVW2Q9CPsPpLclwCVpiPgGGsX7z6pN5WUdtXF5NNc45ck2Kukn7yvA6RCroOQ9q2fc0m7XzO1TYuGGzGpqTmS7CN+xkKK7iFsTRXudi+F5rGdd4ngSQJUMD6gq5uASMdRdq+POkCFhaA119/ffalU21Et+0CXgsRfZFgcsrndhS1nra+uDV9FdLFtqiDmz7J+DmGd2PltRhFWPBSneOa6uZ2PK3NgsXvodTbzK8MblshvBaC+sLO1Bfc0narm82kr9fXZnGjxvFbNOmiH/qXSZxzc/ieRgFLF0xsDtFfr+4AACAASURBVEHQ66bXq9DPL9pVtYYxPWOyHwQRwfVFvykPnYmX2G8j6Mryol8iXd0HoP4MFbo9inE81cdIP4HH6wjxuAQsN5HSJDjp/citv+nbovFRBNsCvS69H5nK4DcHJTkXxikWyDok8QwlMfaivLpVjWlM1/uK21hm+8KZVF/Vx3T8309o0dciCB+XgKWvB0zrHOStixK2Vrtuz1Dc7auLPKb+4rYl0uv9IOg6LG4BC+klNVfbfvBS29BmLZvUfJnUM6T3bdO8oD8/prWT5Ke2o+17b5LiBNMmARMBClhfEHKbkHHLds+6LmAhrjwSe+LEiY6QhUUljtNesWJFzkuRnxk6JrMnnngiR5RBuuedd54YO3ZsViBDOJxMgcFLfeFyEwPcFrdYfOALMtKUVh/SOaBeXtMAaup0uK/ztmUl0/YSmdy+1IMv6oZ2kHUDJ/zA54gqeMUxcLu1meR76aWXOlVA3itXrszxeSLr5rUQdBMn0b54KVL7AiZobF9R/akgbS+fKjaTvt6mQRdOpq9++vYgtBl8YKn9UTo91vu4iZsp7yCLOpWD7QJLX+DJtkB7yBdaOTasW7eu0ylL+otEGp5fVWSzFbT1ZxNtLJ8HPJfSwkw+H+oXaPwNz8WYMWOyz7F07Ixj1vWTqbzGbT926rOJZwf9DGMDxiZ1jNDHnjS0R7GNp/oiG+2LhTZe1OQzIcdnjJNuV1wCltt8hL9hLjjjjDNyfBWhD8NRrj622lj7yTkO9VSFLLfx2vaZ8ptrk5oLdasA1Ovyyy93DtrwOmzDtCZI6hmKe+yV9XATx9Cmatu6zfFgdcstt3T6sKk/v0jnzDPPdLLDuKieIua2Vo3aV5GPV53U9SvWmOp4q46NcQlY+nyM/+N5OP/888WoUaOy7LzGf9sXdr8+GXf76h+lwE32FX28k/OOLJ/f+0HQdViQtY5t2m4fGOKYq23XV2o72q5lk5ovk3iG3ERrOT6ofmLlfKn3HxsxVx/T43jHM435vE8CUQlQwPqCoNuC2sts1w267jR17969Vm1j83XJ6wu0KQO/Lz1ug6IpPfmSMXfuXJugxjBuVjRekUwvkWo8/YunsSBfBLBpC9u0graZzUIQeXtZhZjKZbICC3r8r+3iRpbLJCK5vWyZ6oT2wsJWnuDl9bya8g6yqFPLZLvAchMeTXWT970WEoV+ft22XasClFv99C/bahg34RjP8RtvvJEjHtlwMy2+3E689Bt3YDmDBa+8bKwYbcpZ7uNp0HEaL0WqUBmngIW2CDIfqe3rN7bqlmY2/cJkoWGThgwTlLGMZ5oL9Q8OMl6QNZNejyTGtCTGXlnuoP3F73ASv3ZyE0eD5i3L7NdXdUt7Uz9DWt26dXM+xOGKU8ByEzRN5cF9U7+1SSOJ9kV9MIfoH1pM5THVJ+g6DPnZrIcQLkjaSczVtusrlaGtgBV0vLd9/0jqGdJZmPqNvG9aC8lwYdZztmVgOBJIigAFLIWs/rUuyClA+mDfs2dP8eqrr/q2GxYAs2fPNvoxQiJ4+cNJgLYTIBYTsNxQv9zphQkihsivx2F9Q3mBsBmYMYnPmDHD+BKpT2RLlizptP3HqxxB2tr2YQTfRYsW5ZyO4xYXVge4TAtBGddrW6Vb2hB4TI4fg0z6Mo8gixvbRZPtIkj2xWnTpjkWjepz5va1yWbBZhNG5xtkgYU2W7x4sSNA2lxotzlz5vhuOSr086tukbJdKHm9eHl9ZUYdX3vtNatxD2Me+oTfNi3J3kbEUttA7e9e1p+Fbg/UrdjGUyycX3nlFV+RUgo6sHpSrbHiFrDAD/3inXfesRJNUS6MrdOnT/d9pL2su90iBenDNuMIwmB8j3su9BNcbHyGepU9iWcoibFXHUds+otpPPcT2rzWJkn0Vbfta25tJcukjjdxCljIM6joE2Q9bfvs2DI2ta/MD7x0Cxm3stiut4Ouw2zXYggXNO245+og6yvJMOhaNon5MolnCPWzXR8jrM26X+13plPQbZ8XhiOBfBKggKXQ1l9qbJwtyuhugz0GsqVLl4rt27dnhRS8qOHkvwsvvNDVP5ap8eXWN0zuqpiFCQ9iFX7UrUmm9OTAiDJ+9tlnOWKLTHP48OECXwH9xDCbfLzCyJM2UAbVck2aIcsXBJuXSD0PueVDrxsGePygbur2uyj18IorT9VBe8mtSMgb/eCSSy5x+oHNQlBPXz2hRO0LSBv9DOmaXq6QZtBJP8zixlYgMtUJzNS+aONQ3CZvmzA6/zALLLnVd/Pmzc4CXd2ahv7eo0cPMWLEiJxtS6Y+if5ViOdXXfQE2XqL8mIbim6l6uekVW6z0p9j9PN+/fo5221Uc3oTM9xHW0AAxbOjPj/69ge9v5t85BWqPWSdi208xXOwbNkygWdCbQe0LV5K5fNu87yFeY71viK384Ij+qi6JV9afWJsVbekm/qb2tf05z5KHzblq96Pey7EM4nnR1rAyrxMz4dNmZN4hpIYe1EXtf+qbYv1E8YS23kYcSHWf/jhhzl9zu8wmiT6KuqEvrJ27dqc/i/XLOo2X5t1S1AhRO8f6GcbNmxwOOsfcMEG69Kw62mbvhhX+8q8/NJDXYKst8OwtR0jw6Qt15NwYRF1rrYZ7936StDdBEnNl3E+Q3rfke9KuruYIOt+lV2Yj5E2zw7DkECSBIpawIobjCpg2R6PLMsQdrCPuw5MjwRIgATyQUDfEmjjayEf5WIepUlAtWSKw0dUaVJirUiABEiABEjAjoC6fZDzqh0zhkoHAQpYSjuoWwjd/A74NRkFrHR0aJaCBEggfwRUKyzbI93zVzrmlEYC+LIOa6u6ujrHQsV2W7o6P/tZpaSxziwTCZAACZAACaSNgHrKIddwaWsdlsePAAWsL+ioTty9jmCngMWHiQRIgAS+JKBaYfHrHXuGDQF9q76N5Z5+yAoX2jakGYYESIAESIAE3Amo67cw773kSgKFJEAB6wv66r7wMMfw0gKrkN2YeZMACRSKgGqFZevMvVBlZb6FJ6CLUSb/aW4Orm1Er8LXlCUgARIgARIggXQSUNduQXcdpbNGLFU5EShLAQt7fnF16dJF7N+/X6xbty7HOWSYxTEFrHJ6bFhXEiABSQBf8Z544gnHIT2tsNgvbAioH4wQHlsCJ0yY4ByoIQ8LgdCFrYb6KW9JnBhrU2aGIQESIAESIIFSIEDr+VJoxfKuQ1kKWH5Hp4bdmkABq7wfJNaeBMqZgLotjFZY5dwT7OoOcQrzsHoKp01M+r6yocQwJEACJEACJOBNQLW+iuPkWLImgXwTKEsBS/fBIaGH2Too41LAynfXZX4kQAJpIiCtauhLIU2tkt6yQMR67bXXcqyf/Uob9uNSegmwZCRAAiRAAiSQXwLqNn5aNOeXPXOLj0BZClh4eBctWiT27t3rkOzTp4+zfWH69OmhyVLACo2OEUmABEqAgLqVkIuiEmjQPFXhL3/5i/jggw/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+xjvac/A4cqnT+360u81NfkXxZmAMJkAAJkAAJkAAJlDgBClgl3sCsHgmQAAmQAAmQQC6BtvZjoq21WTQ07ztxIyNEieMtX/4b/8eFvx1t+uLfX/xNhv0izNrBl4otVT07IX7o/3ZzxS7FLAhbuLp+IW51qzshcnWrP/H3L8NVZMII0dizMvNzIsyAXl/+m21LAiRAAiRAAiRAAuVCgAJWubQ060kCJEACJEACZUAA4lRz2xHRfAw/R8XhzL+dv2X+33b8i9+Z/zdU1YnpO9ZHJhJUwIqcoZYARK2RA76w9sqIYQMy/6fYFTdlpkcCJEACJEACJJAGAqkVsP785z+Lm266yZfR5MmTxXXXXSduvPHGNLD0LcNPf/pT8dBDD4nvfOc74q677ipYedNSjrAAZPnR9s8++2zYZKzaqkePHuKpp54SZ599diL5MFESIAESIIFgBHRxqvV4myNOHWhtyhGnbFKtqawWs3ZusAnqG2bjoMniw5q+ncJ4WWBFzjBkAlLogmUXRK4JQ6poyRWSJaORAAmQAAmQAAkUhkBRC1gS2dixY8VLL71UGIKWuaZFOEpLOSyxdQqWtID12WefiYsvvlgcPHhQ/OpXvxJXX3112KIyHgmQAAmQQBgC7djO1yQ6jh8SonWvEG17RZOoF38+mNn2lxGr4ryu3b05cnLFImD5VVSKW7DcGtCrQozqj9/cphi5czABEiABEiABEiCBWAkUhYC1ffv2TpX++OOPxeuvvy5+9KMfOfcKbdlkapW0CEdpKYeJV6HuSz74XQyWfYXixHxJgARIIBYCGbGqo3VnxgdVxs9URrDqaMn8OyNeCYhYytVW3U8sPNQQS5ZqIrP27RQ1bUcjpVsKApaNuIVtihC4RmV+yy2LkcAxMgmQAAmQAAmQAAkEJFC0Apas5/333+9YyqTdCistwlFayhGwnzI4CZAACZBAMROQVlWOQOUtVHlWsaJWLDgyMHYC05oPi55Nn0ZKd+vJF4jVtY2d0kjbFsJIlXSJPPm0KkfIGjWgSpw1pJInLcYNmOmRAAmQAAmQAAl0IlD0Apb0lQV/RevWretUwd/97nfi5ZdfFsuWLXO2heEaMmSIuOiii8Ttt98uRo0alRNHFXhmz54tHnnkEbFw4UInrox3zz33iH79+rl2pz/+8Y/i17/+tZMfrhkzZog77rjDsRbz84EFizI1Lxn32muvDbWNLZ/lcCs7fFRdccUV4tZbb/V87MLE89pCGLXdwvIPG49jEQmQAAmUNAFYVmW2/omMYNVx9K+uVlVB6/9y63DR3N4eNJpveApY8eGEby0IWRC14F/rrKFV8SXOlEiABEiABEiABEggQ6DoBSxpgQWh6LHHHstpVGwrfOaZZ5y/wUKrZ8+e4sCBA2LNmjXO3yB6QQBTxSgphCA9KXpBjMElRSmk9eSTT3YSsWRZEBZi1+DBg8Xq1auduEhj0aJFrlsdIbJhKyREMpRp3LhxOeX86le/6ohftlc+y/Hee++Jr33ta1mBD3VWGXs5Ww8bzyRghWm3sPzDxrNtR4YjARIggaIgoFpXZUSrjrZ9jt+quK+V7aPE9ta2WJOd2tIq+u7v7KYgSCblaoFlwwi+tSBkSafxFLVsqDEMCZAACZAACZCAF4GiFbDgbPsPf/iDI/y4nRYHcQGn/bndU8UTxFethKRAAmAQqh5++OGslZZfPPXURNV/Esp57733OuIVLt1XFyx4rrnmGkcA0u8hzdtuu825Z+uTKd/l+OY3v+kqzKms3Jyhh41nErCCtltY/mHjcSgiARIggWIn0NHWJjoOHhAVVTsy/qs2xmJdZcNkZ/UIseLQcZug1mHGV9SJkbvWW4d3C7ir8Rzxv/WDO90q9S2EYaGdlbHOgh8tbEGkoBWWIuORAAmQAAmQQHkSKAoBy69pYOn0i1/8Qpx99tk5wSB0/P73vxdz58513cYmrZR06yZVwFq6dGmnLYZe8aQg861vfUvcd999OWWBiIXtiJ988kknkUpaiblZkCERKcShnm+//baxl+a7HIMGDXLK9PTTTzun96kXWC1evFjceeednRyih41nI2AFabew/MPGMzYgA5AACZBACgm0ZwSr9r17RPvuHQL/FhkRq3pED1HZI/opfrbV3VM9TCw71GEb3CocBSwrTIkGkr60ppxWTefwiZJm4iRAAiRAAiRQ/ASKXsBCE2CbGqycdBHLr3lMQoiXU3iveFKQefHFF13LIYUv3cpqzJgxjoWVm5WSLL8pbbWeprBxl+OGG25wtlaC17e//W1rf11h48XdbmH5h41X/EMGa0ACJFAOBGBl1b4vI1jtOiFYweJKvyr79RLVgzIWWHm6WmoaxeKmulhzO72qixizY22kNGmBFQlfTmT40XIsszJWWviN//MiARIgARIgARIgAUmgKASs7ds7+6eAVdOKFSvEz3/+c8enlZs/K7WZsbWuqalJfPjhh2Lt2rU5/q2effbZbFAvgUQGcLuP7WSXXHKJE8StrPi7tKTSBSwpOEkfXW5dU/recrNyUsMXohzqlkWUBe0gHbhPnDixkwWbLG/YeCYBy8vnlkl4DMo/znbjcEQCJEAChSYgtwW27/1MHN+dcbx+pNmxsvK9ampE7Zm78lb049W9xIuHesaa35CabmLithO+KsNe+/qPE8sbRnSKzi2EYYl+GY/bDaMzZAokQAIkQAIkUEoEilbAko0AIQtb12DFpPuzwkl8UuDSGw1CC+LogkcYAUsVY7wELBnGS8Cy6VQmAatQ5UC+v/nNb7J+vtS6YIum16mNYeIlJWAF5S8FrKDxbMIzDAmQAAnkg4DbtsCg+daMa834wmoKGi1c+IpaseDIwHBxPWINzAhYkyhgxco0ycTkdsPp42sEHMTzIgESIAESIAESKC8CRS9gobnkdjRVjJIWT7gP65qLLrpInHzyyWL06NEC279++9vfOif7xSFg2Vg+QUyDfywvAWvVqlWdTjUM2hXTUA7Uc+XKlY7vK/j8wuVlFaXWzzZeUgJWUP5SwAoaL2ibMjwJkAAJxEnAEa0y2wIdKyuXbYFB88q3H6yXW4eL5vb2oMX0DN+3pquYuu3EycRhL1pghSUXLR6ss84aWikoZkXjyNgkQAIkQAIkUEwESlbAkj6KdKss2ThxCyEyPy8rKZlfGB9YQTpUWsqBMj/66KOOVRwuL8s0t7r5xUuq3fx8kLmV0cYHVpB2Y1gSIAESSIpA3KKVWs58+8FaUzFKbDxi2NoYAGRDVZ2YviPaKYQUsAIATygoxayEwDJZEiABEiABEkgZgaIXsNQthKo45HfKHdrgwgsvdCyE4rDAQnryVDr9VEPZ3jI/XcCS8byslKRVFazIHn74YU+fUjKffJbjvffeEw888IBYvXq1WLduXaeu7WURFjYeMohbwArLP2y8lD3/LA4JkECJEkhStMpBlmc/WDurR4gVh47H1mo1ldVi1s4NkdI72Pd08Wa30Z3SoA+sSFhDR6aYFRodI5IACZAACZBA6gkUtYCl+riCT6sXXnghK/BICxldUIKo8uCDD2b9NcUlYEGUmTVrltPgqtUXBDbk98wzzzj3dAFLjaf7i0JZ77jjDsdJvc02PKSf73JIYc7N15WfyBM2XtwCVlj+YeOlfkRgAUmABIqWQN5EK41QPv1g7akeJpYd6oi1ja7dvTlSehSwIuFLNDLFrETxMnESIAESIAESyDuBohCwbKhA2LjxxhuzQaXQgT8MGTJEDB48WBw4cCB7YuHMmTMdUQmWTS+99FKneEFPs0MCqt8tmSesk+AsHvlAiNIFLD0ehLhx48Zly4r7iPvkk09a+8jKZzlUx/Gy7CizrDf+9tRTT4mzzz47pxnDxotbwIrCX+UcR7vZ9HOGIQESIAGVQKFEK7UM+fSD1VLTKBY31cXaCWbt2ylq2o6GTpMCVmh0eY1IMSuvuJkZCZAACZAACSRCoKgFLAg7+Ln99ttdt9ZBYHj88ccd4UgKWXDmjvA9e/YUEyZMcP6+dOnSbPwwpxCqLaOfrAcha+7cuY7z+JtuuslVwEJ8WFs98sgj4q233so6P0fdpk+fLr7+9a9bi1eyLPksB6yRILCpZUe9r7rqKjFv3jzPsoeJl4SAFYV/3O2WyFPOREmABEqKQFtmB922fe2ibs820XvTuwWvW1VjL1HVuDE/5UjgJMJpzYdFz6ZPQ5f/cO+RYmmPsZ3icwthaKSJR5Ri1j9MrU08L2ZAAiRAAiRAAiQQH4HUCljxVZEpkQAJkAAJkEDxE9ib2Tq3a3+HI15BxOpdd0ycs3lR4SuWTz9YCQhYU1taRd/920NzpIAVGl0qIk4+rUpcd15N5kTDqlSUh4UgARIgARIgARLwJkABi72DBEiABEiABFJKAELVrgPtYvOnHeLgkc6+n6YcWCbqD+8reOnz6QfrzWMjxd5jx2KrMwWs2FAWdUIjB1QKiFm0yirqZmThy4QAfAyrB0hdfPHFvjXHjokdO3aI7t27d3JrEhcytUwnn3yy8eCtuPIt53Rku+q889HebtwLlW9cfaBYyk8BK64WZzokQAIkQAIkEBMB3drKK9nTq3eJUz55J6ZcwydTPaqrqOz2SfgEAsRcUzFKbDzSFiCGf9DxFXVi5K71odNr6TVEvNor188jEuMWwtBICx6RVlkFbwIWgARcCTz66KPiueeey7qHUQPNmDHDOfxK97uLMCYXMXHglodXBfVdHEfe5ZqGbFfdx3Q+2tuNeaHyjav9i6X8FLDianGmQwIkQAIkQAIRCMDaCsLVRzvbXa2t3JKuyex6umTrCxFyjSdqPv1g7aweIVYcysCK6aKAFRPIEkyGVlkl2KisUlESgN/ce+65Jytc4bCtSZMmOXXZvn17jh9e/WAvhIFf5Pnz54szzzxT3HfffbEzgOXKJZdcIrwOr4o9QyboEPASsJJuby/8hco3ru5AASsukkyHBEiABEiABEqYgK21lReCVGwjzKMfrMM1p4hXmuLzV3R6VRcxZsfa0D2MFlih0RVVRFplFVVzsbAlRABb87BFUJ7q/vDDD7tuz5MWUKj6008/7cTJ1wXLsJdfflnce++9iW1RzFddiikfLwGrmOqQprJSwEpTa7AsJEACJEACJJAiArC2gk+rD7bZW1t5FX9QfbMYs+nVgteu9qxDQlS0JF6OlppGsbipLrZ8htR0ExO3rQ6dHgWs0OiKMiKtsoqy2VjoIibwzW9+UyxatMg5eR6nnvfr18+zNjfccINYtmyZE/all17KhvPy7ePmQwnWXk1NTSKIHysZBxn6CWdu+eHkeFxu+YX1SaSWJ0g9gnYT23xM9TDdl+WSrCRjLwHLNj2bdrPpDzI/WU4/X2s2ecp0TPUw3Zfp2OZJASvoE6CEP3LkiKOy8yIBEihdAl26dBH19fWitpbHmJduK7NmOoHm1g7HIbs8STAOQmnZRpg3P1gxn0Q4MCNgTYogYLV1bxQv97mgU1PSB1YcvTvdaeD0wv9zfo1o7FmR7oKydCRQpATk1jwU38aqCgLHggULxPnnny9uvPHGbK29XsxVAWT06NHixz/+sfjkky/9OQ4ZMkT84he/8LSq+uMf/9gpDrYRfvWrXxXz5s3rJLbp+X33u9/NeeeFH68HHnhAHDhwQPzTP/2TI8bJy1QWWKo9+OCDYuHChZ3eoxH3Bz/4gbj66qsj94Qw+ZiEEb/7yA9t8Ktf/SpbdjD+0Y9+5Gwffeihh0RQH1iwmHv88cdz2tqr3bAt8K677uokiqogpciKNKBhYIvrs88+m8Para8gANoc22NHjRrVqW2icENiYfunW/kjd5wYE0ilDywMHhSwYmxlJkUCKSZQXV0tpJiF3/IH4pbN/6uq4ttKlGJMLFqRE4C11da98QpXKpKxFVtF4/ZVBaWUTz9YL7cOF83t7bHUt29NVzF125rQaVHACo2uZCJSyCqZpmRFUkZAvsBDgHn77bdDl84kYMFia82aNQL5/O3f/q2Tz+9//3tH4IAo8cILL3QSGO6///6sqAIR4owzznAst5555pnsdkfdYkyWQ+aH39OnT8+Jh7Q++OADsX//fkcIgzWPWhb19EUJBCLPzTffnK3DVVdd5cRDeRYvXpwVapYuXRrpdMSw+UQRYqRVHdph5syZYtCgQWL58uVZSzu0WxABS91qKtsNQpgU/nRLP9R5woQJDmo3fup9tBfaXxeAICR961vfctJAGNRBbRv0u+eff95T8PQSlPy4RumfFLBCDDVQRSlghQDHKCRQRARgaYmftrZop4nV1dU5llxeYpd+TxfLiggZi1qEfm7hOAAAIABJREFUBKL6t7Ktciq2EebRD9bK9lFie2u0sUOybaiqE9N3hD+FkAKWbS8t/XDwkzXvijpaZJV+U7OGeSIgLVsgNDz22GOhczUJWFJYgDWPKgrNnj3bEX90gQSWXjfddJMTVLcMU0UeL2HFLT9p6YN7biKK9APmZomGd2dYJLlts0R5vOoRFGjYfMIKWJKJm3N8mSbqYCtg+aWnthtEJrUvyH4IxrfeemsONpmmFMMQTxeAIFJCaIMVmWoFp7aN2+EDYblF7Z8UsII+GQxPAiRQVgSOHTvmCFny5+jRo4H+3x7RCsPGysvLKozbH8uqqwaqLISrzZ+2i10HOgLFCxsY2wgn735FVLceCZtELPHy5Qfrr1WjxKrD8QhYNZXVYtbODaHrf7yht3ip/9RO8bmFMDTSoo8IIWv6+BqB37xIgATCE5DWN7pAETRFGwFr1apVnhYwuoAmBQ1Y1bidaigFBAgvqsWUKrro+amWPLrQgfr6sYCIsmLFCjFt2jTXbYIy36hCYNh8wgoxUvhxE47ARN63FbC8wsv+pAo/avtICyrdt5raLqij3NKoC0BjxoxxjHPc2lUynTNnTif/aWG5Re2fFLCCjjAMTwIkQAIBCLS0tDiCV1DhS8YJkFWnoNi+GHTLoxoe2yd5lRYBCFcf7WwX+J3v6/TqXeKUT97Jd7Y5+eXLD9bO6hFixaGMJ/yYrmt3bw6dEgWs0OhKPiIcvmN74fTxHOtLvrFZwUQI5EvACrpFC1vAcPn55XILYxIkZBy3rWpRWMjtZEkLE175mOrtdd+PB/h7OXEPmx7SvPDCCx2rO11skiKU2jbSRxuESohfv/3tbx3LLZ2z6iML1l2wiDv77LONz0xUbnH3T2OB8xQglT6w8lR3ZkMCJFDmBDo6OkKJX1Isa21tjUQQFlymLY5+/sEqKug4OFIDxBgZglUcJwpGKVKPunZx/uY/RkkictyqIT1FVe9NkdMxJRD3SYSz9u0UNW1HTdm63qeAFQpbWUWikFVWzc3KxkhAijb6lq6gWZgssMIKWDblUEUEkyAhBRtY8uiXjYAFKy5YfK1cudLxsQRfWqtXr8665olLwAqaj6nebvdxct6sWbMcDG488HdpGWVjgaVaV3mlhzS9OEvfWao1mNxSKfunVz0hdF1zzTU5LpKkTy/9wAG13cNwQ3zZj+Lunzbp5SMMBax8UGYeJEACJUng+PHjvtsdTZZhiB/lsnV072YlBt9hvKITSINwpdZiyoFlov7wvugVC5tCnvxgHa/uJV481DNsKTvFm9Z8WPRs+jRUeh113cSigV/pFJdbCEPhLOlIOK3w76fW0iKrpFuZlYuTgOkF3i0viAX6iW5JCVgQhEzXvffem7W2MdUnioClOu1Wy4Rtb7jggykOAStMPqZ6u923EZxkmHwIWFJQU7cR6r6t/OoJ0e8Pf/iDePnll3NOl0TbeJ0wGYYb0pP9KO7+aerr+bqfegHrww8/FBs3bhT79u3LOnvu06eP0zATJ06MzAke//fu3StuueUWz7SgYL/xxhti9+7dTpgBAwaIc845RzQ2NrrGmT9/voBfH/X41sgFZQIkQAIlRwAWXLa+v9zEsChAKisrrU559NoiWc7bH9syuiNOFSy0xZVb+6dhG2Fe/GBV1IoFRwZGeQRy4k5taRV993f+4m2TAQUsG0oMoxP4+6k14h8yYhYvEiABbwLq6W1uPqr0mHJLFwSBn/zkJ1mfQkkJWEFP9TMJEmEFLCkqwaoH1kDnnnuuOPnkk62FM9s+GDYfU73d7qs+wbzaXjpQtxGwZN9AXW0ssNycqsvthWh3XJdccokjPskTMk31lJxRN/gse+2117KnH7qdtGlKL8pWSbc2N+Vn20+SDpdqAevdd98V77//vsOgoaHBednCiWXyhEIIWdhDGvZasmRJtgP7CVgQpJDnsGHDnKxkp4ezNRxRql6yzOPHj49FYAtbN8YjARIofQK24pfuHwzxom5/rMlY2kTx/wUBrdguCFfSxxUErDRecOZ+ydYXClq06jHVorLuxAefJK+XW4eL5oiHOMjyTTreIQbu2RKquBSwQmFjpAwBWmSxG5CAmYAUDWwcucsXcOmTqF+/fk4GcQtYskxuIoesEayD4DdJlsGvHDJOWAFLxnNzEo604/KBFTYfkzAit+fpFmJe/qgkL1kvGwELcfycqeO+Kpq9+OKLnfxUyXpgGyEu/FYd+fvVExZcbn6v/CzNonKLu3+an9b8hEitgAXLq7feesuhgM42adKkLBHce+eddxwx69RTTxVTpkwJREu3qEJkLwELAhpEKYhXl112mZOPFKn0cuEelGBYJlx33XWBysTAJEACJJBPAti+GMbxvbQEg5VplAvbH01bIL38fyFevq8th5rFR58eE60HGvKddeD8Cr2NMF9+sNZUjBIbj8RzEuH4ijoxctf6wKydCFW1YuHgGZ3icgthOJzlGIs+ssqx1VlnWwLSygbhvQQa3FN9JtkKGiaBwOu+FE5gNYPdPKpIhbKoooRqpWXKL6qA5ea0G6LMxRdf7BhjRN1C6Oe83i8f2YZuVkZ+8fyENzWebXt7CWWyL8r2cSsnwkgrLnVbpip0mXx5uVmS+fn6isot7v5p+8wmHS61Apa0jsKDcuWVV3biIEUkWAHcfPPN1pwQD87tIH6pl5eA9eabb4oNGzaIiy66SIwePdqJsmXLFvH6668L3QLMLax1wRiQBEiABIqIAMZQaQFm8vXlZikGB/phL1hvmcQvv/uYN2wvCFeLdu4Wu460iJ6ZeKcdHWob1Tpc26Hd4tiRfaL9eKuo7dYoaroNsI7rFnBQfbMYs+nVSGlEiVzZr5eoHrQxShJWceM8iZAClhVyBkqYAISsu2dlxNTMb14kQAJfEpDCA/6CLXJ495PWLBAA8F6G099wuYk0cVtgqeIJxIzvf//7jkiEv2NbGCxzIBip1jkoW1IClrRUQlkefvhhxweYLMvPfvYz51Q9LzbgB+MObDnUfYfpfTBsPqplE9rvnnvucUQ/CH3/+q//6pTPTWBTOc+YMcOJhzLKePDrhctWwFKdqSO9O+64w+lH+DuESNmH/IRS6fcK+ar+sPzaVzqGV/sKwoM96oR6uB1UEAe3OPtnWsak1ApYGIggFMHPFbbj6RcetOeee875s9/2PzWeFJjwN/ixOuWUUxxrKr80vESpJ554IkfAQnkWLFggYLIaZVtjWjoGy0ECJEACSRKQ1l9u2xtNlmEtLS2RigYrWbn90cvKqzrj5H5j6zHx8dHMSZO1daIic2KkyPxM7DFYVDXH5zz88K7/Txz5bL3oyIhX8qrvPVJ0H3JR6DqmYRthPvxg7akeJpZlTn+M4zq9qosYs2NtuKRogRWOG2N5Epg+vtpx9o4thrxIgAROEID4g1PfpCsZNy66YCTDxC1gIV2ID/PmzcuKQ3p53ASJpAQs1VeYXg4IGNdff70jqrlZFtmcbijTjJKPakmnlhFlmjt3rlM+N/ERnL/2ta+5tjsYP/PMM9YClmw3r/TwHo9y+PmxVuuhnkgo+yhEML0eEMi+/vWve/YVhIfwqFvyIc0o3OLun2kZi1IrYJkAqVsMgwhYzc3NYujQoY41lU0afhZYEMFmzpzpFFUKblBzvZy7m+rE+yRAAiRAAmYC7Rm/R2GsvmQc3QLXnGNuiKqaOlFdUy+qa7t8+bs28/+azP/x+4u/V+G3y99lakf3bRRNn5zYKq9f3QadK7r0GxO0aNnwYyu2isbtq0LHjxoxH36wWmoaxeKmeE7THFLTTUzctjpctSlghePGWEYC151XI/7P+TUUsoykGKBcCMiT3NavXy+2bt3qVBuiwwUXXOC4evGyIIIIAJ/GZ555prjvvvuyuLz+LgOY7iMcwsAhtywP8kBZYJGlX6b0ICbhevbZZzvFxXa6Dz74wHFT4yawQCT57//+bycMrsGDB4vzzz8/G1am/W//9m85nJAuRKBbb71V3HXXXcauFDYfJAzLKbwzyzJeccUV4m/+5m/Etm3bxAMPPNCpfWRh1BP8ZN3kDizE05mYOEvrNJwIKAVRlMWvD6llgeUWLp2lX74yT7WvoI2mTZsmrr76al/uYbnF3T+NnSNPAYpWwFq4cKFzKqAqIgVlZiNg2fjA2rVrl1i0aJFzMqLbdseg5WJ4EiABEiCB5AjAf5e6/VEKW9v2HxDv7f7MudeROSFStLaIjjb8bv3y//h7hO2PoqIiK3o19u8tutS5b2esyIgifcfdGBrCgPoWMW7TktDxo0bMhx+sjqqu4vnDfaMW1Yk/MCNgTQorYGXiLxw2p1M56AMrlqZhIhkCELLmXcETC9kZSIAEkiGAbXH4sRGwkikBUyUBewJFKWCppxOqvqnsq30ipI2AhXBupxDChwqsr3AKIcS0ffv2icsvv5zWV0EbgeFJgARIoMAEVD9XNkWpaz8uRh9uFMdaj2R+jopjbfit/jvzN/y/7YvfmTDHnTAIezSbxfDhwx1fXl4XBCwIWWGvQjpzz4sfrIpaseDIwLB4cuL1rekqpm474UsjzEUBKww1xglCoFt9hZh3ea3A9kJeJEACJBAXAbmtUXU2H1faTIcEkiBQdAKWKl6FOYFQhWgrYMG/1dtvvy22b9/uRIfV1znnnOOIVTINWRY9LBy9w4cXTjHkRQIkQAIkkB4CRzMnMb6+e49YvufzwIWa0NBP1DSF8IWVsd6SwtbhrctEe8t+17yru5wkTho9K3C51AinV+8Sp3zyTqQ0QkfOfOSpPXNX6Oi2Ed88NlLsjXgiJvJqqKoT03eEPIUwE58Clm2LMVxUAjyxMCpBxicBElAJwK8YXOu4bXkkKRJII4GiErBU8SqO7Xq2ApZfw+HEAuydnTNnjmONhf/v3bvX2U7Y0NDgOKLHReusNHZ/lokESKAcCUjhatXnB8TR4+2hENRXVYpxrSNCxZWRcPrg/o/dt/lF9YGFPLrUdIjJf30xUhmjRM6HH6w1FaPExiO5pwqHKXNNZbWYtXNDmKhOnNeHXS2OiFzLGG4hDI2z6CPWVraJrlWHRW1Fq9jd2j+R+pw1pEp875o6+sdKhC4TJQESIAESSCuBohGwpJN0gBwzZoyYNGlSZKZRBSzpHwsWVjgtEWIVyqmKa24+tCIXnAmQAAmQAAmEIoDtgv+zbafY3xpd9BjX0EfUN50Uqhwyku7IHVsGcQohBKw4rkJuI6we0UNU9tgcRzU809hZPUKsOHQ8ljyu3R2+rBSwYmmCkkhkQO2n4sJe74huGQFLXisPThDrD5+WSP3+fmqN+IfMiYW8SIAESIAESKAcCKRewMKWPIhCsGqC3ymIVxCL4riiClg4aQCXPAlCnlioC2xPPPGEwFbC2bNnx1FspkECJEACJBCQQFA/VzbJwwprvBiScfAezSdNx/FW0ZqxxsLv6i69Mz/RRDG17EPrDopTNy+1qU7sYfLhB2tP9TCx7FBHLGWftW+nqFF8lAVJlAJWEFqlGxZWV1f3XSJggaVfb+0/X2w6MiyRymNb4d2z6gR+8yIBEiABEiCBUiaQagEL4tWSJUucLXoQr6ZMmRKrL6koAtby5cvFunXrhOpEXgpYumN5Clil/AixbiRAAmkmEMXPlU29Tm3oIXo1JbNFyCZ/U5iaKiEu2fqCKVgy9/PgB6ulplEsbqqLpfzTmg+Lnk2fhkrr7aFXic8rcsvBLYShUBZ1pAt7rRAju2xxrUNbe5VYsm1MovW7YGS1uOqsaIJ6ogVk4iRAAiRAAkVDoEePHmLo0KGpK2+qBSx5+h/gTZ48OfYT/sIKWBDWFixYIFAu1apKilq0wEpdP2eBSIAEyoxAHH6ubJGdXzUsshWWbV5hwk1o/1j03bUuTNTIcWrOFKKiZm/kdDwTiPEkwqktraLv/hOHtQS9KGAFJVaa4S85aZkYXO/dhz766CNxPHN4BC8SIAESIAESSDsBaB0/+MEPUlfM1ApY0poJllfSQXrc9MIKWF6WVtIHFk4pnDlzplNc+sCKu9WYHgmQAAn4E9h15KhzuuD6g4fygirtVliD6pvFmE2v5oWFnkk+/GAtOBrP18FJxzvEwD1bQnGigBUKW8lF8rPAQmVXbKoQx8KdGxGYVbd6Ic4YVCXqawJHZQQSIAESIAEScIx1oMOk7UqlgCUtnNra7Jzs3nLLLTlc5UmAp556qrPt0OsKI2Dt2rVLLFq0KMdRu5o+TyFMWxdneUiABMqFAKyucLIgxKuwpwuGZZVmK6xCbiPMhx+sle2jxPYYnPKPz2wBHLlrfagu8N6Qr4idld1y4nILYSiURR0J1lewwnK7th4dJJZ+Pjnv9bvuvBox7wo6ec87eGZIAiRAAiSQCIFUCliqsGRT63wKWPDJtX37djFjxgzXLY0Q31auXOmEgQAHa6wzzjgjVt9dNkwYhgRIgATKiUC+ra50tmm3whpbsVU0bl+V/y6RBz9YGypHibXNdh+8/ABQwMp/9yjFHM/tsUqc3vWjnKp93tZLvLzvMtHaXhhzKDh3x0mFk0/LOMXjRQIkQAIkQAJFTCCVAlYcPGEJ1bt3b18LrDjyYRokQAIkQAKFJbB8z76CWF3ptU6zFVbvumPinM2LCtJQSfvB2lk9Qqw4FN2v0OlVXcSYHWtDMaIFVihsJRsJllgnVe8XJ9XsF7C82tYyqGDilQp5+vhqMe/yWtGtvqJk2bNiJEACJEACpU2gJAUsacGlnwZY2k3J2pEACZBAeREotNWVTnt4QzfRt6kxtY0w5cAyUX94X97Ll7QfrLhOIhxS001M3LY6FB8KWKGwMVIBCEC8+t6sOlpjFYA9syQBEihOAnAhdODAATF69OjAFYAugStMXJkZ/Gy3tLSIuro6611dtvlGqVtgGDFFKEkBa+HChY7TMT//VzHxYzIkQAIkQAIFIABfV4t27M67rytTVc+vGSI6jqbT38zp1bvEKZ+8Y6pC7PeT9oPVVt1PLDzUELncAzMC1qSQAtbawZeKLVU9c8pAH1iRm4QJJEiAvrEShMukSYAESoYA3ANBW2hubha62yJTJZcvXy7WrTtxCnTQuIiDg+MgXql+wRsaGsSYMWPE+PHjXbNHeMSTcXAgHsK6hZd+x6GbzJ4921Sd1NwvSQErNXRZEBIgARIggVgJ7M8464Zwla8TBoMWvn/m69jQ5sFBo+UlfMGcuSftB6uiViw4MjAyw741XcXUbWtCpUMBKxQ2RiowAfjGujtjjYXfvEiABEiABHIJQOCB/+uDBw8GFqFg2fTKK69khaSgApb0u42M+/Tp47hGgoj26aefOmkOGzZMXHbZZTkFloIU/igFqw0bNjjld/PfDaEL94tt1xoFLD6pJEACJEACRUEgrVZXOrzz6jNiyuGuqWRaqG2ENeNaRUVVU2JMXm4dLprb2yOl31BVJ6bvCHcKIQWsSOgZucAE/n5qjePknRcJkAAJkMAJAtiCt2rVKkc0klcQEWr+/PlZ4Qvxg8R99913xfvvv+9kCyFq4sSJ2TKoFla68CTjwUJr0qRJThykg7/rgpcUuyCMzZw5s6ianQJWUTUXC0sCJEAC5Ufg6PHj4n+27ozN6qq2+bDotvczUX/ooDhWW+f87Bs8LDawPTMWR6cdHRpbenEmNKi+WYzZ9GqcSVqllbQfrJXto8T2jHVelKumslrM2rkhVBIbB00WH9b0zYnLLYShUDJSgQjACuufr68XjT3p4L1ATcBsSYAEUkAAllMQfbZv3+6UBlv2pIhlK0JJyyZYTu3du9dJxzYuwuIwOsQbNGiQuPLKKztRkULVgAEDcsQnN4sq1GfRokWOFZe6TVBaeLlZZqWgGXyLQAEr7S3E8pEACZBAGROI2+oK4lXjRx+Iyowopl6tDV3FjjHu/gTC4E+rFVahthEm7QcrrpMIr929OUxzCwpYobAxUgoJwME7TivkRQIkQALlSECKQPAdNWrUKHHSSSeJt956y1qEkofJQTCC4/YgcSXvJ554wvmn19Y+WE8999xzncrktSUQ6akClhS13LYhFkObF5WA9Z3vfEc888wzDtenn35aXHzxxaEYf/zxx+LBBx8Ujz32WKj4cUT66U9/Kh566CGBOt11111xJBlLGrJckydPFs8++2wsaZZ6ImnoT2CclnKUenuzfvkhELfVlSw1xKv6phO+DPRrz7BR4lCffrFUMM1WWGMrtorG7atiqad1Ign7wdpTPUwsO9RhXRyvgLP27RQ1bUcDp0MBKzAyRkgxgcmnVTknFeLEQl4kQAIkUE4EYN2E67TTThPdu3d3thLailDS4Tt8VF1++eXOyYW2cVXGJgELYWUY+MGCEIVLCljYcih9YMnyq9ZcsPCCX6w5c+Y4dSy2q2gErM8++8wRrKQTta9+9auOABTmQgPikqaBYdKIGocCVlSC6Ymfhv4EGmkpR3pahiUpVgK7D+wVj2/bG9sJgx2Zo4c7MtsFKzKT9fB9n3piae7VW3w6MvgRyV4JTuwyQFQeSt/CoFDbCJP0g9VS0ygWN9VF7vLTMhZ6PZu8+4hXBltPvkCsrm3Muc0thJGbgwkUkADEK4hYELN4kQAJkEC5EggiYOG0wt27d2f9VgWJq/J98sknHUftqhCl3ocfrNdff935k2qlJf+ubi2Uopb0pSXLdOqpp4opU6YUZbMWjYD1u9/9zrFUgnAlrbDgWK1fv+Bfy9Pwop9WAasoe3GBC52G/kQBq8CdgNnHQ6D1sBDvPi06PnxVPD7hLvFJpb3403H0iOjImFR3ZKyr2jM/HYdO/Nv5W8sJi5qqqirni5rXdbR7D7HrtDPjqUsmlfqqSjGudURs6cWVELYRTt79iqhuPRJXklbpJOkHq6Oqq3j+cK4PKqtCaYGmtrSKvvtP+L0IclHACkKLYYuJwHXn1Yh5V9DBezG1GctKAiQQHwFbEcrNL5VtXL200j+V7rdKhlNPKNS3Gcp7PXr0cILD+EdNB87ljx075vjOktZXKCeuk08+uSgssopGwJo+fbpYs2aN+NWvfiX+53/+x3FG9qMf/UjceuutgXtoGgQHCliBmy21EdLQnwAnLeVIbUOxYOkmAPHqT/8pxJblTjmP9j9DPDDiH3PK3JGxjnEEqYw1VfsXYpX8f0drq3f9MtvXKjPiVEW37mJ41wZRI9y3mu0feIrYf/LgWDml1QqrENsIE/WDVVErFhzJnP4Y8Zp0vEMM3LMlcCoUsAIjY4QiIgAH73dnrLHwmxcJkAAJlBMBGxEKPqVeeeUVAb9ZujAUZguhTA9WWLCmOuecc0RjY6PA39etWydgaYW8cN/NTxbENLnTrH///tkTCaXIJq2xkM5f/vKXrJN6pIkTDNVTD9PY1kUhYL333nti1qxZDj9YXb322muONdaQIUPE22+/ncNVFYbwQg+RC8rj2LFjxXnnnZfdL6pGkv604EPokUceETD/k1sV4QvqiiuuCCWUIY8//vGP4te//rVYtmyZkyU8/d9xxx2O2Z+bDyyTDyrTfa9O5lY3lOXaa68VV199dTaaV/p+XB9++GHHyZ2srxQY8X9w//73v+/cu+mmm4TuW8tUH9N923rZPnxB0pNl09O28c8Gi8KXX37Z6Reyr6E/YxC6/fbbszxl2mnr17Y8GY4ErAjsWC3E0ox4ldm69fmxGrG3rVbsaasRG3qMF2tbuziiFayqMp+MPJOryJwkWJHZx18BoSrzU5kRq078O/O7S0M2HvxfwQ+WfuEkwh1njBftVfE6L06rFVaPunZx/uY/WjVPbIES9oP1cutw0dzeHqm44ysyL+m71gdOY1fjOeJ/63PFT24hDIyREVJOAJZYsMjiRQIkQALlQsBGwIJVE97ndDHJJq4XR5yEiB+IVPoFAQoCFU4q9HL07pYu3j+rq6vFdddd59zG/5E+RKtu3bo5xkJu9UhbWxeFgHX//fc7lleq3yuABmD83U2AgXCCRsBvXAh75513CnQwKSZBTMF17733Or+/9rWvOeEgJAwePNhxvIY0cIVxai7LjfgyzdWrMy9qX6QHKzLdibtJsDHd9+qs0lE8zAnHjRsntm7dKj755BMn+Le+9S1x3333Of82CVhuXKWIqAo6an3BVG79jFPAwkMnBUpZL7XNgvpJC5oewnv1p7PPPtvzWVcPIwDPnj175vQ11OXPf/5zzvZYyTYN/TptgxjLU1wEOjo6nAk3+/PhCrF320axt6UyI1rViuMd3k6DK+q7ZEWqLwWqL0SqunprEDiJsO9fNwr8bs9sK8QJhHDgDhEriWtCQz9R09QziaQjpTnlwDJRf3hfpDSCRk7SD9aailFi45HOC70gZaSAFYQWw5YjAW4pLMdWZ51JoHwJmEQo6WNKnjqokvr8888diylcEJpwBdmmB4srGFfs23dirYYtf9BAYI0l/WTBIAX/N136CYUQx2CRpZ5EKH1oqQ7fTekW4n5RCFhSrFItW6QIgEZTTxNURRRVmIETeOkvy22r1Te/+U1nW6IuKMH6Swpbuljm12AQIGBxhAtluvHGG51/oxwQzJAXrqQFLHT6Sy65xDUv6VcMN1988UUB0cUkYCGsG1e/+t58882eQqBJkPO6j3pdc801juCoM0RZbrvtNueeyt6vvaKkF2TrnmQOkeqpp55ymMtL7Wv69ti09OtCDFLMs/gIHD9+PEek2rNnT87/IWJ5XT2rj4k+Na2Znzbnd+8ulWL+uFtOWFPVxu+HpfL4sditrvS6pdUK6/TqXeKUT97JawdL0g/WzuoRYsWh45Hqc3pVFzFmx9rAadACKzAyRihiAthK+NO/q+cphUXchiw6CZCAHQGTgIUT/fBR1vYKYjHllSaELakl3HLLLcascTriggULBN4/Z8+e7YTXnbvLRHC6oZfvLWNGeQqQegFLvvDr2wXVbYVLly7Nbrldg2mzAAAgAElEQVRSX/S9Thl0Exzk39y2f8GSavHixY4FlxSiTO0jBTFV7JFxIGKh88ACKmkBSwp9XhZkuA8rs7lz5zp1sxGw3LjK+rpZPaknSMZlgeUlYErGXv3Gq92ipBdEwALf3//+9w5vN/9tbtaGKHNa+rWp3/N++RCAybEuTEmrKvmlyIvGST27iz4Vh0Sf9s8dkarvF2IVRKvays5bwJoGnSv+Y/ANRQ13XEMfUd90UqrqAGful2x9Ia9lStIP1p7qYWLZIW9x1KaiA2u6iUnbTlhKB7koYAWhxbClQACnFELEol+sUmhN1oEESMCLgEnAghXTkSPuh+I0NzdnfVHh1D9ccLtjspiC4LRjxw5Pa63ly5c7ll3qaYN+LQjXRbCuUq21dIssGZ8CVgzPwg033OBs+dOFHiQtHbvbbIFTi+ImOMh8sEXr29/+ds62xDDVkHlIyyY9DSlUJC1gXXjhhY5QZms9ZhKwvIQwPwEQdZf1jUvA8tpC6tbOXm2gho2SXhABy9SXwvJHuvno16by835pETh69Gjudr/MFyYpWmG7rt+Frzd9+/Z1vuLk/LTuFNWv/kQIOG0PcL0x4TbxSv3IADHSFRRWWOPFENHRGq+Prai1zPs2wgT9YLXUNIrFTdG2gYYVsPb1HyeWN+SeOEkfWFF7J+MXAwH6xSqGVmIZSYAEwhIwCVh+6YaNKwUnt6180poKH5LhbB3+sPwuaa2lpyUdukNYmzJlipME0n7uuedogRW2syCeuv1NtbKSaT766KOODySYw8n9paYtaV4v+uoWOIRBmtKBOzqHdFJuUx+13F5WYNJCKGkByyQs6fUJI6DY1BfO7CE0xiVgyXpJH1Ju7SJ9ndk4VY+SXhQBC/0OgwUGuLVr12adugfllI9+bdP3Gab4CODrECyn3Kyp0De9rqqM76hO4pQiWlVUuPiyWv28EO8+HVi8Qhk6aruK5866Q6yp6lt8kL8o8akNPUSvpv6pKv+g+mYxZtOreS1TYn6wYjiJsGd1FzFte/AthBSw8tqFmFnKCNAvVsoahMUhARKIjUBYEQoFsIkLy6iWlhbHJ7K0zFK3CMLI4swzz3T8XyE96WjddpsfDqfDzojLL788x/JL5gHNQzp1l5ZdyHPSpEmxMYw7oVRvIfQ65c0NgvR1FFbAQpoQE37zm99k95Sq+WBr3D333JPjWNurMVQxzEvAkmHyJWB5lSMOAStIfYMKM17tKUUjmwciiIAVJr2gAhbEvJ///OdZv2BqnhhE4LsrKCek4VWOuPq1DRuGSScBCFE5jtO/cKIO0QoClteF43S9LKl69+5tX1lYW731mBAfRRNK2rv1F/eP/a59vikLmUYrrEJsI0zSD9aCo0MjtXpDVZ2YviP4KYQUsCJhZ+QSIICthP98fb1o7Ol9EEcJVJNVIAESKDMCNiKUFxKbuNKHlmoJhfSkhZRb2libX3bZZY6o5XfJ/PW0ZRxp6dXQ0CC6dOnivCvgXfTKK680pl3IbpBqAUtuf7MBJF/4owhYaj4QGVauXOn4vpKn9dmeRBjEIilfApaNiIP6h7HAgo+rCRMmOPhMgl1QYcYkYK1atcpKVDT1ISn+hEkviIClOs6H9Rgc+eE0itGjRzunSvz2t78VDz30UKwCVlz92sSQ9wtLAFv6pEilW1NhK6DXVV9f72pJhcmxV69e0Su1d7MQf/qZEPgdw7Vv2FTxn43XxJBSYZJIoxXW2IqtonH7qrwBSdIP1pvHRoq9x46FrktNZbWYtXND4PgH+54u3uw2OicetxAGxsgIRU4AfrH++bo6cdbQjIM9XiRAAiRQAgRgIYUT+3BJB+i21bKJCxEJ7884DVBu5ZPpw0oKu8zkjgis2YcOHeq8N9pc8HMF6ys/sQt127ZtmziWWTv1798/a+1lk36hwqRWwJJbzgDGT1TQT9JDJ3ATAFTAQQQHxJNbFfFvW0smt5MT1TJIYSaogOXlS8qrA5l8YIEftmHCwuy+++4LJWAhb9v6BhWwvOpr47MqyEMVJb0g/Unmo58yKMsaRkCUcYOUI2y/DsKUYeMngEnIzZIKf2ttbfXMEF9W5HY/3S+V6etNpFrsyDjDXvJvobYM+uVb7P6wzq8alipfWAPqW8S4TUsiNXWgyAn6wVpTMUpsPNIWqDh64Gt3BxdbKWBFQs7IJUaAfrFKrEFZHRIggUQJzJ8/33HIrgtYiWZaxImnVsCSp9rBW/5jj2W2nvhcUhSACIOX+KACFk40fOCBB8Tq1auzvrTU7GwsqvTiyVPt3E7lQ1gpLOkClhTLYJ3z0ksvdaq1jGdrDWY6XU86r5eCSlgBxZSPV7nD1td0uqJsM3B8+OGHjT7MoqQXRDgy+STz4hTGsjCJfl3EY11RFL2joyNHoNItqY4fP+5ZDwhRbj6p8LeuXbvmt/7YMghfV/B5lcAFf1iPT7hLfFLpbzqdQNaxJJlGK6x8O3NPyg/WzuoRYsUh7+fEpgFn7dspatq8rRbd0qCAZUOWYcqJwOTTqpwthbxIgARIgAS8CcjTANUTAsnLn0AqBSx1S5rN6XnSSgd7NiEYIY6fwCNFBNUxvBQO3HxdmcQNN8QQD2bNmuXcUq1tULcHH3xQPPPMM849XcBSxTLp1wvh9Hi2Apaanm71ozrBh5+kfv36hbbAQj7XXHON47/Jr756ucPWV+WrtxnSvOOOjLPnNWt8+4HablHSc+tPXo+dKrZCaJUXyox+sWjRIudPQS3VECcf/ZoDanQCEKHcHKZLyyqIWF4XHDyqIpVqTQWz4lRcEK/+9J9CbFmeaHGO9j9DPDDiHxPNI8nE02aFdXr1LnHKJ+8kWeWctJPyg3W45hTxSlO07UvTmg+Lnk2fBmJxuPdIsbTH2Jw43EIYCCEDlyAB+sUqwUZllUiABGIlAMfpJ510kvW2wFgzL9LEUilguZ0u6MdXFUGGDBni+KzyE3imT5/uiBsIO3jwYHHvvfc6e0tvuukmJxsIYePGjXP+DassiDL421NPPSXOPvts66ZWtzfKvGR6sAxCGXQBC4lLwQz/lqfsyXg4yc8k0OkFdCvH1q1bs769VJEwrAUW8rSpr1u7hK2vmp9sM/gBAlfJ7sknn7T2kRU2Pbf+5NVP1IMJZJ+QZUYdZs6c6YibugWejQVW3P1adc7v5kMt6n3rB6kIA2I7n5fT9M8//9y3RpjE9G1+UrSqra1NNw34uVryr5lzeIO9/Iet1LozbxTPdJ8YNnpB4w1v6Cb6NjUWtAxq5l1qOsTkv76Yt/JUNfYSVY0bY8+vpaZRLG6qi5Tu1JZW0Xf/9kBpUMAKhIuBy4gA/GL99O/qBcQsXiRAAiRAAiQQlUAqBSxpDQWxBn6ZbC65FU6G9ROwYG2DEwWl0CEthvB3CB5vvfVWVtyByHDVVVeJefPmWQshann1E+CQ3ty5cx2VFYKZm4CF+BAssIVQlhFmhbAqkkKbrQWWLIusG47SlIIc0kCaqtgSRcBCXsgHW/aWLVvm5AMh5tvf/rZz7Kff1s6w9YV4+cgjj+S0GfKEmPP1r389cJuFSc+rP3n1Wwhljz/+eLZt0SfgzP322293jlCVDvFVC0EbASvufh1VoDLFt3mu0xwGjtEhUrlZU0GU9LoqKipct/pJ0aqqKpr1SMGYJeTvylSf35/3PbGmqq8pWCrvn18zRHQcTY8omddthEn5waqoFQuODIzU3pOOd4iBe7YESoMCViBcDFyGBCBi0bl7GTY8q0wCJEACMRNIpYAVcx2ZXAoI2AgwKSgmi0ACOQQOHz7saUl16NAhT1oQoWA15WVJBRGrpK6PXhXirYyvQmwfzPMFf1g/OsfuQ0eei2bMrn9dnRjaPNgYLl8BhtYdFKduXpqv7ERSfrBebh0umtvbQ9djfEWdGLlrfaD4Lb2GiFd75VpocwthIIQMXAYEvjerTkwfX10GNWUVSYAESIAEkiJAASspskw3hwAFLHaItBKAVaPc7qdbUzU3N3sWG9v5vJym9+7dO63Vjb9ccNQOh+0FEK9kZZoGnSv+Y/AN8dctDymeX3eK6GhOh/+ymozx3yVbX8hDrU9kUT2qq6js9kns+a1sHyW2t4Y/ifD0qi5izI61gcpFASsQLgYuYwI8obCMG59VJwESIIEYCFDAigEikzAToIBlZsQQyRHYv3+/qyUVhCtsBfS64Bjdy2k6tnuW/QXx6m3/U2Lzxejd8f8onm84I1/ZxZZP2qywzm37QPT6bFNs9fNLKCk/WFFPIqSAlZfmZyZlTODvp9aIf5ianu3TZdwUrDoJkAAJFB0BClhF12TFWWAKWMXZbsVU6n379nlaUrW1eVtjdO3a1dOSqnv37sWEIL9lhXAFAStFV7H6wzqvPuOz6XDXVJAcVN8sxmzKbAnNx5WQH6w91cPEskPep3maqjawppuYtG21KVjOfVpgBcLFwCQgzhpSJX56czqsT9kcJEACJEACxUOAAlbxtFVRl5QCVlE3XyoK39HR4eowXW7/O378uGc5IUR5WVI1NDSkon5FUwhsFYS/K/i9StnV3q2/uH/sd1NWKnNxemaEnNOODjUHzEOIfG8jTMIPVtSTCMMIWG3dG8XLfS7IaSH6wMpDh2UWRU2AIlZRNx8LTwIkQAIFIUABqyDYmSkJkIAbgWPHjnk6TYdQ5XdhS5+X03RsBeQVAwGIV3/6TyG2LI8hsWSSKFZ/WBO7DBCVh9Jh8Te2Yqto3L4qmQbSUk3CD9bx6l7ixUPht/j2rO4ipm0P5gOLAlZeugszKUECIwdUCpxQ2K2+xA43KcG2YpVIgARIIA0EUilgHTlyRBw8eDANfFgGEiCBBAi0Z04I0x2mQ6D6/PPPfXODc3TdcboUrWoyViy8EiQQg3i1q6Kv2Jn5aa2oFQM7PhND2ncmUuA3JtwmXqkfmUjaSSVaX1UpxrWOSCr5QOkOqG8R4zYtCRQnbOBE/GBl+teCI5ltmSGvmspqMWvnhkCxKWAFwsXAJJBDAOIVRCyIWbxIgARIgARIwI9AKgWsH//4xxSw2G9JoAwJVFRUOAKVlyVVVVXmmDRe+ScA8eqlfxVi55rQeb9XebpYWzVKtIovhcbeHQfEV44vF906vE97DJNhR21X8fiEu8QnlemwaLKtQ5qssKYcWCbqD++zLXr4cAn5wXq5dbhozgjlYa4wAtbxht7ipf5Tc7LjFsIw9BmnXAlAxPrn6+rEWUM5z5drH2C9SYAESMCGQCoFrEcffZQClk3rMQwJFDEB3ZJKCldFXKXSLPrezUIsyYhXTZ+Grt8nlQPFq1WTXOM3duwRM469ETptr4hH+58hHhjxj7Gnm2SCabLCOr16lzjlk3eSrG427dqzDglR0RJrXmsqRomNR7wPbzBldu3uTL8PcFHACgCLQUnAh8A/X18vJp9GEYudhARIgARIwJ1AKgUsNhYJkAAJkEAKCMQgXqEWb1RNFB9XDvGs0N+1vShqRXixwSvhdWfeKJ7pPjEFIO2LkBYrrHw6c0/CD9bO6hFixSHvgx1MLTJr305R03bUFCx7nwKWNSoGJAEjge/NqhPTx1cbwzEACZAACZBA+RGggFV+bc4akwAJkICZwI7VGcurfxMC2wcjXv9vxSXiQHVvz1TmHHtNYDthEteic/4fsbx2UBJJJ5Jmmqyw8rWNsGpIT1HVe1OsPPdUDxPLDnWETnNa82HRM4DVYUddN7Fo4Fdy8uMWwtD4GZEEBEUsdgISIAESIAE3AhSw2C9IgARIgARyCcQgXjUfrxIrm3qKdzM/7b2GCDjgd7tgefW3bS8lYoGF/OAP62dn3yP2V9QVTSuPa+gj6ptOKnh5B9U3izGbXk2+HAn4wWqpaRSLm8K3+dSWVtF3/3brulPAskbFgCRgTYAiljUqBiQBEiCBsiFAAatsmpoVJQESIAELAqufF+Ldp0NbXm080uCIVisP9sxm1ru2XQwYeaZr5me0bxQXHH/fomDhgxSbPyxYYY0XQ0RHa2G30ORzG2HsfrAinkQ4saNKDPn0Y+tORwHLGhUDkkAgAhSxAuFiYBIgARIoeQKpF7A+/PBDsXHjRrFv3z7R1nbCRwqcPQ8aNEhMnBjct8mWLVvE2rVrs+nVZL789u/fX4wfP140Nja6NnhTU5N44403xO7du537AwYMEOecc45n+Pnz54tjx46JG2+8seQ7ECtIAiRQQgQgXr39WOAKHW2vdAQrCFfbW+qz8c/oekhM7H5AjOvWJPZV9HQcuR+qaPjyfka8Ovv4usSsr9SKvDv+H8XzDWcErluhIpzR9STR9WCfQmWfzXdsxVbRuH1V4uWoHlMtKutOzLGxXBEFrPEZi72Ru9bbF6WqViwcPCMnPLcQ2uNjSBLwI0ARi/2DBEiABEhAEki1gPXuu++K998/8WW+oaFBdOnSxRGxDh486PwNQtbs2bOtW9MtvSNHjojm5mYBIWvKlCli2LBhndKDIIU85b3t209sK5gzZ47o3j33mHaZBwSxMAKbdWUYkARIgARiJLBm2zti7MJ/CZTiZsfaqoezVbC9o8KJ27P6mCNandvjgOhb09opPZxIWNvR5ohWSfm98qrE78/7nlhT1TdQHQsVOC1WWPnaRpiEH6w3j40UezMfk8Jcp1d1EWN2rLWPSgHLnhVDkkAIAhSxQkBjFBIgARIoQQKpFbBgefXWW285yMeMGSMmTfryCHbce+eddxwx69RTT3WEJ9MFK6oFCxY4cfT0lixZIiBKQcTSRSkIaBClIF5ddtllTjZSpNLTwb3f/e53orq6Wlx33XWmIvE+CZAACaSCwJ+3vyP+kPF1NLJLH3HH/77gW6bWjLWVs0Uw87P16JfWVqMbDjui1VndTnxgSOPV3q2/uH/sd9NYNNcyndrQQ/Rq6l/Q8mIb4eTdr4jq1iOJlqOyXy9RPWhjrHmsqRglNh4Jd7rlyOoGMX77B/bloYBlz4ohSSAkAYpYIcExGgmQAAmUEIHUClhSVMJWwSuvvLITcikiQXS6+eabjU2yfPlysW7dOk+rLQhPsMSC1RSsp+T15ptvig0bNoiLLrpIjB492vkztiG+/vrrndJyC2ssGAOQAAmQQAEJSPFKFsFLxPrr0S5Z31bHvrC26l6VsbbKiFbnZiyu+td2trYqYLU8s24adK74j8E3pLFormU6v2pYwX1h5WsbYdx+sHZWjxArDh0P1dYDa7qJSdsyJ3HaXhSwbEkxHAlEIkARKxI+RiYBEiCBoieQWgELAhGEIl1QksRhUfXcc885/73llluMDYH0Pv30UzF06NAcay4Z8fnnnxd79+7tZNHlJUo98cQTOQKWtPDq0aNHoG2NxoIzAAmQAAkkREAXr3QRC0KVc5Jgxr8VBCx5nZaxtsI2wbO7p9fayg/ZGxNuE6/Uj0yIarzJpsEKq3fdMXHO5kXxVswltbj9YB2oGSr+1BSu2IEFrEw2C4fNycmMPrDCsWcsEjARoIhlIsT7JEACJFC6BFIrYJmQq1sMbQQsv/TU7YXYJqj6wfKzwIIz95kzZzpJS8FtxowZns7dTXXifRIgARLIF4F3dq/ObBt8RRw51tIpy4r9x0SvnRWiZdPnAlsGcXWtOp71bdVY2zlOvsodRz4dtV3F4xPuEp9U5vowjCPtJNJIgxXWlAPLRP3hfUlUL5tm3H6wWmoaxeKmulBl7lndRUzbHsAHViYXClihUDMSCYQiQBErFDZGIgESIIGiJ1C0AtbChQudUwFVESloa0C4+uijj8THH3/sbB90265o4wNr165dYtGiRa7xg5aJ4UmABEggaQKu4lWHEJVbW0QFfv5/9t4EPKoq2/telarME5AQEsKYMMgcxlYBcWoRZHDoK07dn9qN4326+8VuLz6vnzb9elvebvX21/dRVLrFVlSGdkCRKKhcmQWUmQgIyBAyAIHMIeNX68RdnlSq6gx1TtU5Vf/9PDxRau+11/rtU6X1z1prV/zY+HpAoru02l0myBlXkTQasobSs3n32iKk/kkplFnt+5bcUAVwmauUep3cYep2hvfBCuImwtgYF80oOaIpXghYmnBhMggETQAiVtAIYQAEQAAEbEfAlgKW/DZBeW8qLfSFACbW+Ou1xa/7uoWQe29x9hXfQsi2Kioq6Prrr0f2lZZDwFwQAIGQE/iu8iQtOfiuJ/PKUdnsFq0aKea0O6uqya1i8Yh1UGvveGrrFU952VmKjd1DHoRBGxYNm0PLUscaZM1cMxNi+1BbQ5y5mwSwzs3cp5wK3OA/aOfc/12NG1YatBm5gXWN/amutVWzTT0C1vp+N1E9uTx7oYRQM3YsAAHNBCBiaUaGBSAAAiBgawK2E7Dk4pXaGwh9nRCLTs3u67X5VsKqqvY+LpzNNXnyZEmUkg/O1Nq6dat0U6GYN2bMGEmsEqWMwhfvuRkZGVJTeHlZoq2fGDgPAiBgWwLFtWX00t63JfGKM61iTjeS49yPt7S1Zbgk0YrFK3L8GKaa2wntCqVwzG9oW1yu5d3PTUiinrU9w+pnKMoIje6DtbN1ABU36ruJcEZFCcU2NahmDgFLNSpMBAFDCUDEMhQnjIEACICApQnYSsCSi1eBMqa0EmcRaseOHZKYpbUkkZu/swA2e/ZsSfgSzeDZv6SkJKkRPQ9kZ2k9FcwHARAwkgCLVy9ufIMav69uz7Zq/CHbyiWyreKorcuP2SPee0eqiMX9sP46ej5ddOjrlWTkGSnZCncWVm5CHQ059rmSm0G97spLo5i040HZkC8+EjOADtZBwDIMKAyBgEUJ/PFnCTRxkDtVFAMEQAAEQCCiCdhGwBJN0vk0hgwZ4vMmwWBOSvS6YhtqG7GLNZxhxbclsljFfsrFNV89tILxE2tBAARAQCuBz7f+D63d/Dm1lf/YfL2tmyzbqr1Pu+K4Kr4b3bx7teI8u02wSz+srPh46lvXO2x4Q1FGaHQfrBJXHm2vadHF7Nq6WkqvLle9FhlYqlFhIgiYQuDVXyZSfg+V/0EzxQMYBQEQAAEQMJuA5QUsLsljUej8+fPEfadYvGKxyIyxZMkSyazavlrLly+X5s+ZM0f6KW4s9BbY2C6XEs6aNcsMt2ETBEAABDoR4EsuOGt1+47tVFdb1/66051t1cudacX9rbr6z7YKhDNSRSy79MMan5BDVJsctid+uOMUZRfvNm9/g/tgBXMT4eRLjZR5sb11gJqxte+NdEGWyYceWGqoYQ4IGEcgJcFBL9ydABHLOKSwBAIgAAKWI2BpAYvFq7Vr10oleixeTZo0SXcvKVHqN378eBo8eLDPg9AiYG3bto2Kioo6iF1CwPIWwCBgWe65h0MgELEE9uzZQzt37pT684nBpYEsWrX2djcBd4tYwY5IFbFWjn+c9jszg8Vj6vp0938LBzX0NXWPQMZ7JFyiEcfWmrp/7DB3C7bY84bs0eTqTmtqknTZGtvmpD7l36leCwFLNSpMBAHTCGSnO+gVdyYWi1kYIAACIAACkUfA0gKWuP0vLS2NJk6cGNQNf+LWQX+9s4QgxULZPffcE/CkWVhbtWoVsV/yrCphAxlYkfdGQUQgYGUCZ8+elbKtWLgSl1LEOGPI1SeZ6ns6iMsFjR6RKGK1pmTRguG/MxqV4fbGJvagmJqOl40YvkkAg2Y3cze0D5YjjlbVu7PWdIyR7myq/NJvVa/c1ec6KolJ8cxHBpZqdJgIAoYS4DJCLifEAAEQAAEQiDwClhWwRDYTC0qiQXow+MVtgWzDW2DiPlX8h5u4q7nZ0F+mleiBJW8Ejx5YwZwa1oIACAQisG/fPkm04mxQMVikHzVmFH2XVk4Hq46ZCjASRazq3HH0XO/bTeUWrPEEtzg5ojEvWDO611/mKqVeJ3foXq+00Og+WOsa+1Nda6vStp1ev8yZSEPOHFS9DgKWalSYCAKmExjVx0kv3JNg+j7YAARAAARAILQELClgiQwnFpTUjPvuu6/DNHEToLcYJb/FkG8ITExMpPr6eqqra+8Po+Zmw9LSUiosLPQ7F7cQqjkxzAEBENBLgPsBimyrixcvSmYcDofUG3DcuHGUl5dH7xz+mHaU7dO7haZ1kShibSx4kD5LyNfEIdSTw5mFlRbfShOOf2xeyAb3wdrZOoCKG9X9/4Q8qHxXEo0sPqA6TghYqlFhIgiEhADfSsi3E2KAAAiAAAhEDgFLCljybCk1qNUKWGyLbR89epQqKiqkjCvO8OrWrRvl5+f77Y0l94F7chUXF/u9qZDFN86I4Dlsn7Oxhg4dqrt3l5r4MQcEQCDyCRw4cED6bOGfYuTk5EiiFf9hQZ7HhuId9MGxz0MKJNJErLa4ZHqtYB6djAlfmZ7SAYY7C8vsMkIj+2DpvYkwJzaFLj+tXgiGgKX01OJ1EAg9gUd+Gke3jY8N/cbYEQRAAARAwBQClhSwjIiUM6FYmOLG7xggAAIgYEcCFy5c8GRbseguxpgxYyTRasCAAR3CCod4JRyINBGrqWs/embwI5Z+bMKZhWV2GaGRfbDOufrR5po2zWepVcA62Ptq+t6Z7tkHPbA0I8cCEDCFwOMz4mnqSON7QZriLIyCAAiAAAgEJBCRApbI4PK+DRDPAgiAAAjYgQD3tOJsK+5xJQZnc4psq+Tk5E5hFNeW0Ut736b65kthCzHSRKySATfQy5nXh42n0sbhzMKKdRJNOfWRkou6XzeyD9al2Gz6pDpesy/prkS6tlh9DywIWJoRYwEIhIzAC3cn0Ki+7g8uDBAAARAAAVsTiEgBi28c5BsCkX1l62cTzoNAVBGorKz0ZFudO3fOE3tBQYEkXA0aNMgvDyuIV8K5qbHpNHVvYcScXeGY39C2uFzLxjMiKYMSqruGxb/L676hlIvF5uxtYB+sNmcyfVibqdnP2BgXzSg5onodBCzVqDARBEJOICXBQSxi8Q2FGCAAAiAAAvYlEJal9oUAACAASURBVJECln2PA56DAAhEGwHOGOVsqz179nhC7969uyfbKjU1cB+m+uYGKfOquLbcMugiScTiflh/HT2fLjq0Z/CE4kA4C2tkSz9qawn9l7LchDoaYmK/tdgRjeRwVgeP0RFHq+pzNNvRKmAdzZ1Ih2J/FMpQQqgZORaAgKkEWMR65ZeJlJ3uMHUfGAcBEAABEDCPAAQs89jCMgiAAAj4JMCXPYibBMvLfxSeRo4cKQlXl112mSpyLF7xjYP7z6vPElFl2IBJkSRiNWQNpWfz7jWAijkmwpWFZXYZoZF9sDY159P55mbNBzCjooRimxpUrYOApQoTJoFAWAmweMUiFotZGCAAAiAAAvYjAAHLfmcGj0EABGxK4MiRI1K21a5duzwRZGRkeLKt0tN/bACtJkQWr3aUqb8lTY1NI+dEkohVNGwOLUsdayQew2xJWVjUh9oaQ9+keLjjFGUX7zYsFrkhI/tg7XcMoKP1TZr9hIClGRkWgIDlCYzq46QX7kmwvJ9wEARAAARAoDMBCFh4KkAABEDARAK1tbWebKvS0lLPTsOHD5eEq6FDh+raPZw3DmpxOJJErJXjH6f9Tu29lLTw0jt3YFIadanO0rtc97oeCZdoxLG1utcHXGhgH6wSVx5tr2nR7Oe1dbWUXq2uPPdUz5/Qvrhszx4oIdSMGwtAIGQE+FZCvp0QAwRAAARAwF4EbCVgPfbYY7Rs2TKJ8DvvvENXXXWV6bRfeOEFev7552nixIm0YsUK1fsFWvfdd9/RwoUL6e9//7tqe0ZODPf+RsYCWyBgVQJHjx6Vsq24VFCMrl27erKt+J/1Ds664uwru4xIEbFaU7JowfDfWRb7BKe7F1YYsrAmVW6mhNoKU7gY1QfrnKsfba5p0+zj5EuNlKmyUT0ELM14sQAEwkrgjz9LoImDcDNhWA8Bm4MACICARgK2EbDOnj0rCVZVVVVSiHfccYckLJk9zBCwcnPbb7QqLjbp9iYFKOHe3+wzg30QCBeB+vp6T7bVmTNnPG5wlhVnW3HWVbDDSjcOaoklUkSs6txx9Fzv27WEHrK54crCusxVSr1O7jAlTqP6YF2KzaZPqrVnW4xtc1Kf8u9UxQYBSxUmTAIBSxF41d0PCzcTWupI4AwIgAAIBCRgGwFr+fLlNG/ePEm4EllYu3fvJr6ty8yhV8AK5FO4BaRw72/mecE2CISDwPHjxz3ZVq2trZIL3M+KRSv+w32ujBgVDZX0/K7XqL75khHmQm4jUkSsjQUP0mcJ+SHnp2bDcGRhJca20cQTq9W4p3mOYX2wdN5EONJ9+2R+6beq/C7NHkPfJPT2zEUJoSpsmAQCYSXATd3fejQprD5gcxAAARAAAfUEbCNgTZ06lfbv30+vvvoqvf/++1RYWEh/+MMfaO7cueqj1TETApYOaFgCAlFA4NKlS55sq9OnT3si5hsEWbTiGwWNHFa+cVBLnDfHJNNVB9ZpWWK5uW1xyfRawTw6GZNqOd/6J6VQZvWPfZhC5aBpZYQG9sFa1dBXM47LnIk05MxBVesgYKnChEkgYDkCaOpuuSOBQyAAAiDgl4AtBCy+sWvGjBlSEJx19cUXX0jZWH369KGtW7d2CE4ITtwvizONWOTiskMu3XnxxRdpwIAB0nzuA7Vo0SJas2aNpyxx2rRpdMstt9BNN93ksSkXsP70pz91WJOWlkbTp0+n+fPnd8oE8yV8ib/zPg15Py+1fnnbULMu0P7cqydQry9/Qp7RvPFeBQGrEzhx4oQn26q5uVlyNzU11ZNtZVZW6KcnNtGnJzdZHY8q/yJBxLJyP6wJse4bCRviVJ2FUZP6xlfRwONfGmWugx2j+mDtbB1AxY3abiLMdyXRyOIDquKCgKUKEyaBgCUJPPLTOLptfKwlfYNTIAACIAACPxKwhYC1YMECKfNK3vdqyJAhkvDEf+9LcGLBijO2RM8ZnivELlGOyBhYhBoxYgSdOnWKTp48KZF54IEH6Omnn5b+WQg0LJZdvHhR2pMbuvPYvHmz9JP3WLp0aQcRy5fgw/u+++67nnXCzhNPPEGjR48mfl0IbsKvyspKKQ4e/vp+qY0n0P7r168PSsBS4q0nLrxRQcAqBJqamjzZVuJzgn0bNGiQJFwVFBSY6ur+84fptYPvmbpHqI1HgohVMuAGejnz+lCjU9wvHFlYse4+yFNOfaTom54JRvXB2u8YQEfrtQlYObEpdPnpfarchoClChMmgYBlCbxwdwKN6oum7pY9IDgGAiAAAm4CthCwhFglz1QSNxJy1pT8Nj95lpFciOIm8JwZwZlKU6ZMkQ6fbXAmlxhyIWj16tWSqCS3553FxZlhd911lyRqeZczBio99NWDiv2aOXOmZMvbrw0bNtCDDz4ovcZ258yZ4/FZazy80Nf+SqWSShlYbNcfbz1x4d0JAlYgwMK2uEmwsbFRcik5OdmTbdWjRw/T3bR736tAgCJBxLJqP6xwZGEVtH5HmaVFhr8njOqDVeLKo+01LZr80yJgVWSNoG1JeR776IGlCTUmg0DYCaQkOOgVd1N37ouFAQIgAAIgYE0ClhewhKjkXS4oLyv88ssvPaWBcsHJ1y1/Qvji7KcVK1Z0OhV+nTOe7r//fkkoktuT7yMW+soO49e0Clj+BDlvcc2bg9Z4zBSwAvH2FhqV4rLm2wVeRQOBlpYWT7bV999/7wmZy48522rMmDEhw8B9rzjz6mhle3ao1uFsdVBLTJvWZSGdb3cRy6r9sLLi46lv3Y8NxUNxqLkJdTTk2OfGb2VQHyw9NxGmuxLp2mJ1PbAgYBl/9LAIAqEmwDcS8s2EGCAAAiAAAtYkYHkB6/bbb5dK7ryzkhinaOzuq+TPn0B1xRVXSKWC3qWH/o4n2MwkX374yoDyVxIp90usE9lh/JrWeHiNGRlY/njrjcuabxd4FckEWIAV2VYNDQ1SqImJiZ5sq5ycnJCH/8Gxz2hD8U7N+ybXx1HPc6mUcMklra1NbKTTWVXUGKst+0TzxjoX2F3EasgaSs/m3aszevOWjU9wP7O1yeZt4GXZzDJCI/pg6RGwYmNcNKPkiCqGELBUYcIkELA8gYmDnPTHnyVY3k84CAIgAALRSMDSApa8PM5X9tPixYul0j3uF1VU1F62oCQ4CfFGXo4Y6OCV7CmV1qkVsIRfXKaYnp7u0yXRc0vuu9Z42HAoBSy9cUXjmxExh55AW1ubJ9vq2LFjHgfy8vIk4Wrs2LHkcISnlGBH2T565/DHmqF0rUqkXuVpnda1xLTSwbyzmu2FaoHdRayiYXNoWerYUOFStU+6O3NpkI6b91QZ9zNpuOMUZRfvDsaEz7WG9MFyxNGqem1CtBYBqyrzMtqUMtjjP0oIDX8MYBAEQkbg8RnxNHVk+y+BMEAABEAABKxDwNIClr9b83zhE72hlAQnX+JNoONQsme0gKXm0fAlYPkq3/NnKxwClta41MzHHBDQS6CkpMSTbVVXVyeZiXeXXLFoxX/Ee0Sv/WDXBdP3avD3mRTX7LsJbVm3GirvVhuse6att7uItXL847TfmWkaHz2Gxyb2oJiaVD1Lda3pFt9MY44X6lobaJFRfbDWNfanutZWTf7NqCih2Kb2rMxAAwKWEiG8DgL2IsClhFxSiAECIAACIGAdApYWsER5nBpcItNJSXDSmrGkZM9oAWv37t0dbjNUil1rPGwvHAKW1riU4sbrIKCHwDfffCMJV5zdKUa/fv082VZOZ/hvHwqm7xWXDA48leEXTVXyJTqRc1EPupCtubM1jsYf+p+Q7WfkRtwP6w9j2m+wtcoIRxbWpMrNlFBbYSwCg/pg7WwdQMWN2m4ihIBl7FHCGgjYhQA3dX/rkUTinxggAAIgAALWIGBZAevjjz+WbrXjEUj88L45cP369fT888+T3h5YbI/LEu+44w56+umnFUsSjRKw1PSK8vXIKPXA8o6HbegRsESzem+uSgKf3ris8faAF5FAoKyszJNtVVNTI4UU6/4yLLKtevcObaNrJaZ6+16xXW7aPvRYlt8t7CBgsfN2FrGqc8fRc71vVzrmkL4e6iysy1yl1OvkDsNjNKIPlp6bCK+tq6X06nLFeGq75dOXacM981BCqIgME0DA8gT+39xtdPX/c53l/YSDIAACIBAtBCwrYP3qV7+iwsJC8nd7nfyAhEjCohOLM4EELKXb/kTTeBax5s6dGzIBS+k2QdEPjHtkvfjii55bF7XG40/AEv3E2P6nn37a6fkXQplWAUtvXNHyBkSc5hFg4ZuzrQ4fPuzZhG/xFL2tWMSy2thQvIM+COIWN0d5Ew04150S4uJ9hlaSWU3nurSXTFp92FnE2ljwIH2WkG8ZxAnOGBrRmBcyf8xq5m5EH6xzrn60uUbbzZyTLzVS5sViRX4QsBQRYQII2IZAlrOW/lT+Z0rZs4FSHplHibfeYRvf4SgIgAAIRDIBSwpYZ8+epYKCAom7mtsCRXYQN3NnEYvX+MvAkjeGFyKVOGB5U/gNGzZIpXxKGUbBZGDJG9Pv2rWLZsyYIbnCMcyfP99TSsg+P/roo7R///5OcWmNh+2LDCz5/nI7op8Yz+WzWLhwIS1btkzyTauApTeuSH7TITbzCPDzKm4SrKqqkjbiskCRbdW3b1/zNg/ScnFtGb20922qb76ky1LM4XqKOVQvZZcNGDCgkw27ZF/JHberiMWlhP8a5f7MtlA/rFBnYZlRRujM7kLO7KO63h9ikZ6bCMe2OalP+Y9lx/4cgIAV1NFgMQhYhsDMuL109zcLicpLPD51fWUpufIHWcZHOAICIAAC0UrAkgKWr9sFAx2QXHzhDIuTJ0/6FbDYjrzskOdzCdGpU6ekdTzkopkZAtbUqVMlMUrs/cQTT9Do0aM7+MVi3IgRI6iyslKay4Ozo5YuXdqpR5aWeNiOv/1FtpTYi29D3LdvH7EQwOWcvoRBJT7evLXEFa1vSsStncDevXul2wTFbaRsoVevXp5sK27QbuXBfa9YvCquVS5T6hRHQys599aSo6y9r0/roERyDEyirIoUSnT3xOLB4tWFtHpqidGWeWIFZnYVsVpTsmjB8N9ZAaHkQ6izsHIT6mhIENmEPsEZ0AerxdWFVtf4vunX32GNdMRTfum3imd5qUsf+rzLaM88lBAqIsMEELAUAc66+o+6Nyh3t/siitrqDr45e+RQt7dWWcpfOAMCIAAC0UjAkgKWKFdj0YT7UKkZovRPzPWXgSVe58wgFoPWrFkjCTQsrPAaznRiMUkMJYFGTwYW780ZVkKYkmeCsRi3aNEi2rJli0dQY+GKRaef//znfhu8q42H4wq0P8fDJYTCNy7hZCbV1dV05513as7AEhz1xqXm7DEnOgmcP3/ek2118WJ7Y3KHw+HJturfv79twOjte+UobXSLV+6SwEvuW9USYqhlZBK19YizTdxqHbWriFXRbzL9f9kz1YZp+rwRSRmUUN3V9H14A7PKCIPug+WIo1X1OZoYXOZMpCFnDiqugYCliAgTQMCyBOQlg/6c5DJCLifEAAEQAAEQCB8BSwpY4cOBnUEABKxOgMVVzrY6cOCAx9WePXt6sq0SExOtHkIH//afP0yvHXxPs88x37pLBo/US+vasuMk8YriI/e6b7uKWFbqhxXqLKzhjlOUXbxb87MdaIFrQDLFpLRnS+sd6xr7U12rW/RVOfJdSTSy+MfPG3/LIGCpBIppIGAxAr5KBv252OX5RRQ7aqzFIoA7IAACIBA9BCBgRc9ZI1IQsC2BCxcueLKtKioqPHGMHTtWEq7y863TMFsLZD2lg466VorhksGzP5QMXpZIrQPtJdppYSSfa0cRi/thvVYwj07GpOoN29B1oczCMqOM0Ig+WPsdA+hoffv7R83IiU2hy0/vU5wKAUsRESaAgKUIBCoZ9OeoIyWVMj/43FJxwBkQAAEQiCYCELCi6bQRKwjYjMDBgwcl4UqUtLL72dnZnmyr5ORkm0XU0V2tpYOOM1wyWEvU1EZtSTHUOjKZ2rpb7zZFMw/FjiJWQ9ZQejbvXjOxqLbNWVgjqQ+1Nbb3RzNzcBnhxLLPyNXYniloyDCgD1aJK4+217SodketgNWUmk3rMn7isYseWKoRYyIIhJzApLhjdG/JP6VbBrWO+IlTKG3BX7Quw3wQAAEQAAEDCEDAMgAiTIAACBhHgC8uEDcJnjt3zmOYe9NxttXAgQON2yyMlrSWDsYcrKOYow2Sx209uWTQLd7FOsIYQfi2tqOIVTRsDi1LtUbZycCkNOpSnRWSA7zMVUq9Tu4wdK9g+2Cdc/WjzTXqLzRIdyXStcXKPbAgYBl6zDAGAqYRkEoGNz7ZqVG7lg1ZwGIhCwMEQAAEQCC0BCBghZY3dgMBEPBD4Ntvv5WEK75RUIysrCxPtlVqqjVKsIw4QC4dfH7XEqpoqFQ053Bnikglg+ebpbmtQ5OoNT9BcV2kT7CjiLVy/OO035lpiaOZ4OwXkiystPhWmnD8Y0NjDrYP1qXYbPqkWv3NpLExLppRckQxBghYiogwAQTCSsBTMrh5RdB+cClh15eXkjNb26UQQW8MAyAAAiAQ5QQgYEX5A4DwQSCcBPh2S5FtVV5e7nFl1KhRknA1ePDgcLpn2t5qSwcdpy+13zLY4i4ZTHG6SwbdtwxmRFfJYKBDsJuIxf2w/jBG3c26pj18PxgOZRbWpMrNlFD7Y++6YGMLug+WxpsI1QpYLUnd6NOsyZ7wUEIY7EljPQgYR4BLBh8uWkjOE8pitNpdY0eNoS7Pv6x2OuaBAAiAAAgYQMCSAlZ9fT1VVVUZEB5MgAAIWJEAlwnyTYK7du3yuJeZmenJtkpPT7ei24b4pLZ0MGa/u2Tw+A8lg71+KBl0RmfJYCSJWNW54+i53rcb8iwFayRUWViGlxEG2wdLo4DFnGdUlFBsU/v70d+AgBXsE4n1IGAOgUdd62jy5v8OqmTQn2coJTTnzGAVBEAABPwRsKSA9cwzz0DAwjMLAlFCYMSIEZJwNWTIkIiPmEsHn9mxiOqbL/mN1VH1Q8nghR9KBoe7Swb7o2QwkkSsjQUP0mcJ4b85s39SCmVWZ5v+vuNm7lNOfWToPnGjaogc/t9HSpttas6n883t7zE1AwKWGkqYAwLWIsAlg09ffIkydqwxzTGUEpqGFoZBAARAwCcBSwpYixcvhoCFBxYEIpwAlwmOHTuWunbtGuGR/hjeO4c/ph1l+/zGG3PyktTvitz9pdvSuGTQfctgV/Nvi4uEA7BbOaFV+mGFKgvL6DLCYPtg7XcMoKP1Taof/Wvraim9+scyZ18L2+JTqDDnOs9LKCFUjRcTQcBwAlwy+O/fuBu1l5cYbtvboCt/EHV9Zanp+2ADEAABEAAB9+8v29wDIEAABEAABMwlwMIVC1j+BgtXMSfaM0pa+8RL4hWhYlDTodhJxGpNyaIFw3+nKT4zJocqCys3oY6GHPvcsBCcfdLJ2e2Ybnslrjza7r4gQe2YfKmRMi8WB5wOAUstTcwDAXMJzHe8TwXblphSMujP85RH5lHirXeYGxisgwAIgAAIQMDCMwACIAACZhMIVDrouNjszrqqI0flDyWDbuGqta/6G9LM9t1u9u0kYlmlH9aE2D7U1hBn6lEbXkYYZB+s2the9Fm1u7ZR5Rjb5qQ+5d9BwFLJC9NAIBwEQlEy6C8ulBKG48SxJwiAQDQSQAZWNJ46YgYBEAgpgdcOvkv7z3e++Sjm+waK2ee+ZdA92rq42m8ZTEfJYLCHc39jGw0/ujVYMyFZb4V+WFnx8dS3rrfp8Q53nKLs4t2G7RNMH6xLsdn0SbV6oXikI57yS78N7Lszjtb0nuaZgxJCw44ahkBAkcDMuL109zcLQ1Iy6M+Z+IlTiJu6Y4AACIAACJhHAAKWeWxhGQRAAATom9IdtPSIV+lUaxs5Oevq1A8lg/3cJYMj3CWDGIYReKSmlgac2mOYPbMMtcUl02sF8+hkTKpZW6iyOz4hx11uY+4z2CPhEo04tlaVP2omuYa4KCa+TM3UznM03kR4mTORhpw5CAFLH22sAgFTCfyfljdp4M6VIS0Z9BcQbiU09ahhHARAAASsX0J46NAhOnr0KFVUVFBTU3vD1YyMDMrNzZUaQAc72P6WLVskM/fdd59Pc9XV1bRx40YqK2v/H+UePXrQmDFjKDvb9+1N7777LjW7bzeaM2dOsO5hPQiAgJ0JtNRSS9EDdCZuGP1XWYwUiaOCSwZryVHt7r/j/ivuddXaW30miJ1xhNp3u4hYDVlD6dm8e0ONp8N+6e6SvEENfU33wchm7sH2wVrX2J/qWltVxdwnNoXGnvZ/AYNkBBlYqlhiEggYRYBLBv9U/mdK2bPBKJNB2+FSwswPjOv3F7RDMAACIAACEUbA0hlYX3/9Ne3du1dCnpSURImJiZKIVVVVJf0dC1mzZs3SfSQsTK1Zs4bq6tpLePwJWCxI8Z79+vWT5hUXtzdynT17NqWmdvytufB55MiRhghsuoPDQhAAgbATaC1dRm1ly9r9cCbR298OpX3b2z+/2rpxyaD7lsFU9X14wh6QDR2wi4hVNGwOLUsN/pcywRxRKLKwLnOVUq+TO4Jx07PWkZpCsfkndNva2TqAihvV3USY4xawLoeApZs1FoKA0QSsUDLoLyZu5s5N3TFAAARAAASMJ2BZAUueGTVkyBC6/PLLPdHzazt27JDErIEDB9KkSZN0kVm7dq1HjGIDvgQsFtBYlGLx6pprrpH2ESKVt1/82vLly8nlctFtt92myycsAgEQiBACjeXUcvh/EbmzsBqaYuiD7T1oz/ftgnfqoGS6MBhZV6E6abuIWIVjfkPb4nJDhaXTPqHIwkqMbaOJJ1YbFmMwfbBOOAfQ7lp1AlZmbDJNPr1f0e81/WZ75qAHliIuTAABzQQ46+o/6t6g3N2FligZ9BdA11eWkit/kOb4sAAEQAAEQCAwAcsKWEJc4lLBG264oVMUQkSKdZc93HPPPZrPWQhTnNkVKANr06ZNdOTIEbryyitp8ODB0j7ff/89rV+/vlMGmK+5mh3DAhAAgYgg0Hr0SWqr2U9HS5Pofbd4db46luJjW+nmCWVU0K+atsdNoZXn2ntgYZhPwA4iFvfD+uvo+XTR3TA8XGNsYg+KqTG3H5eRZYTB9MEqceXR9hp3Ka+Kke5KpGuLFXpgue1AwFIBE1NAQCeBobFlNK/0JUuVDPoLhcUrFrEwQAAEQAAEjCVgWQGLBSIWirjPFZfjeQ8u//vXv/4l/bW/0j9/qEpLS+mzzz4jFr84i4rFMH92/IlSS5Ys6SBgsT+rVq2itLS0oMoajT1eWAMBEAgHgbbKr6j1+2fpywPd6JPdmZIL+T3q6OaflFNmaqPHpab43rS4pj8dr//x78Lhb7TsaQcRK9z9sBKcMTSiMc/UR6JvfBUNPP6lIXsE0wdLy02EsTEumlHS+SZR7yAgYBlyrDACAp0ISCWDG5+0dNaVt9Opv3+KEqbOwGmCAAiAAAgYSMCyApZSjGqar/uz8eGHH9L58+elrCoegZq4B8rA4mbu06dPl2wIwW3atGl+m7srxYTXQQAEIoCAu2Sw+sCT9P6Xl2j/qRQpoClDK+jG0ef8BncmcYKnyXsEELB0CHYQsb4eeS99mDQ0bBzNzsKKdbd9m3LqI0Pii+nehVy5R3XZanJ1pzU1SarWqhWw1ve7ierJJdlECaEqtJgEAgEJeEoGN6+wHSlu6N715aXkzHbf8ooBAiAAAiBgCAHbCljcfJ1vBZSLSGqICEFK9LRSEsLU9MDijK7CwkLpZkRf5Y5q/MIcEACByCBQtPVVen/tt3Sx1kVJ8S10i7tkcHifGsXgOBtrRX0e7a5BWaEirCAn2EHEWjn+cdrvbM/eC/UIRRZWQet3lFlaFHxo7kzquGGl+uw44mhVvfovljMqSii2qSHgXhCw9B0FVoGALwKT4o7Rw0ULyXlCOfvRqgTjJ06htAV/sap78AsEQAAEbEfAlgKW/HZCeW8qJfqidxWX+Ykm60oCFtv0dQshlx9y9hXfQshiWkVFBV1//fXIvlI6BLwOAhFM4LNPV9HazzdLEQ7qWesWr8qpS7K6JtECC7KxQvOAWF3Eak3JogXDfxcaGD52KUjqTrHV6abtn5tQR0OOGXPVfDB9sNY19qe61lZVcULAUoUJk0DAEAKPutbR5M3/bauSQX+Bd3l+EcWOCu8ts4YcCoyAAAiAgAUI2E7AkotXWm4g5B5VLDTxzYV8ayFnYPFQI2Dx2q1bt3puLOSsrzFjxkhilVgvfPGem5GRIfXwEvtZ4MzhAgiAgMEEKisr6b333qOiovaMkmtHnKefjjyvfxdnEm13jkeTd/0EVa20uohVnTuOnut9u6pYjJ5kdhaWkWWErrw0ikk7rgvBfscAOlqvTmS+tq6W0qvLA+6DDCxdx4BFIOAhYOeSQX/H6OyRQ93eWoVTBgEQAAEQMICArQQsuXiltVxP3GrITdsvv/xyDzo1AlYgztxPq6qqimbPni1lY4n+Wuwf33DIWV88kJ1lwNMKEyBgQQIHDhyQsjRramooLbHZ3ai9jIbk1hri6fnE0bS8KhVN3g2h6duI1UWsjQUP0mcJ+SYS8G96RFIGJVR3NW3v4Y5TlF28O2j7wfTB0nIT4eRLjZR5sTigv1v73kgXfrhFEj2wgj5aGIgyApFQMujvyJJ+MZeS3X8wQAAEQAAEgiNgGwFLNEnncL1FKCUEoo8VZ0PNmjWrw/RgBCxhlzOs+LZEUaIoF9d89dBS8hevgwAI2IPAJ598Ql988YXk7NC+rXTz2O8p1S1iGT0OxE+m18+qyxIxeu9osGdlEastLpleK5hHJ2NSQ34UnIU1kvpQW2N7U3KjR7f4ZhpzvDB4s0H0wTrn6keba9pU+TC2zUl9p8eYJAAAIABJREFUyr8jcsW1z3fGy/7Z/XeuePq++yiqciZKL3+yKZ5qGtpt18haZ9VcaqPaH/6+tFLd3qocxCQQsDGB+Y73qWDbkogoGfR1DGjobuOHE66DAAhYioDlBSwuyWPxim8N5L5TLF6xWKRliKwotWvU9tVavny5ZHLOnDnST9Eg3ltgW7JkCfkSz9T6g3kgAALWIsCfR++//z4dPnxYcmzq5H50dZ+1pjrJTd4X1/RHNpZJlK0sYjVkDaVn8+41KfLAZgcmpVGX6izT9p5UuZkSaiuCtq+3D9al2Gz6pNotRLkH3zSY5EqkWOcPP93/nhybSOlxqe2vuf85lvtlCQEraK9/NMBCVtnFVuI7HFj0Kq1s78tV5v770otttOdki4G7wRQIWIcAlww+ffElytixxjpOmeRJwg0zKPXxp0yyDrMgAAIgEB0ELC1gsXjFpX9cosfilbx3lZbjYQGMbfka3BOL7fNgkYmHmp5V27Ztk/rdyMUuIWB5C2AQsLScFuaCgLUJ7NmzR+p3VV9fT926daNbb55O+c3/l6jFmLJBpejR5F2JkP7XrSxiFQ2bQ8tStf3yRj+JjisnOPuZloV1mauUep3cEbSrmvpgxbizpWIzyOH+Q/E5VOXo1i5OuUUqq4/Nh1s8AtfRsla30NVG/BMDBOxIYGbcXrr7m4VE5SV2dF+Xz92WriJntvrbT3VtgkUgAAIgEMEELC1gidv/+NbAiRMnmnLDn54SQhbDVq1aReyXvCRRiFrIwIrgdwxCi2oCq1evpg0bNniEbr7NNP7C29R29qOQcuFsrMLGfNpYKatLCqkHkbuZlUWswjG/oW1xuSGHb2YWllHN3P32wXKLVY4495fFH8Qqxw/iVcghmrwhi1jfuf+In8jYMhk4zAdNINJLBv0Bip84hdIW/CVofjAAAiAAAtFKwLIClshm4swr0SDdjEPSI2D5y7QSPbD4lsLp06dL7qIHlhmnBpsgEFoC5eXlUtbVsWPHpI1vuukmmjJlCrXV7KfWo0+G1hnZbsjGMge9VUUs7of119Hz6eIPTcLNid63VTOzsAwpI+Q+WCMqOopVrhR3n6rQ9w4L5bkE2ouztbgUkUWtPSf4n9FvyypnE81+cMngn8r/TCl72n8ZFI2j6ytLyZU/KBpDR8wgAAIgEDQBSwpYIsOJy/vUjPvuu6/DNNHzauDAgVLZYaChVcAqLS2lwsJC8ncLIm4hVHNimAMC9iHAt5+yeMWfR927dyfOusrLy5MCYPGKRaywDmcSbXeOp5Xn3M1zMAwjYFURK1z9sMzMwspNqKMhxz7XfnZu0SqmWybFZHR3/3H/TEvXbiOKVnBvrU/3NUtiFotbGCAQagLRWDLoi7GzRw51e2tVqPFjPxAAARCICAKWFLDkopIayqEUsLgnV3FxMU2bNs1nSSOLbzt37pTm8BdezsYaOnQo9evXT00omAMCIGAhAlwqvHnzZsmjMWPG0K233kpxce03kHHZYOuZf1jG2+rEYfRmVQaavBt0IonuG+YeOVtMuWXtjfqtNMLVD8usLCzVZYQsWLlFKkm0yu5JjsQkdx+rWCsdja18YRHru7IWt6DlztBCk3hbnZ3dnOWsq/+oe4Nyd7tvHa313ZPWbjEF6y+XEXI5IQYIgAAIgIA2ApYUsLSF4Hs2Z0Jxg2WlDCwj9oINEACByCJw5swZKevq5MmTUmBcxsx9+DzD3bC95fD/Imost1zgB+In0+tn1WWvWs55izlkZRFr5fjHab8zM6TE+ielUGZ1til7Dnecouzi3Z1tC9GqR09y9uoDwcoU+u1GP93b7M7M4j/IzjIRc9SZRsmg7yN3pKRS5gc6Mk+j7glCwCAAAiDQkUBEClgig8v7NkAcPgiAAAgoEdi+fbskXrW2tlJOTo6UddW3b98Oy1pLl1Fb2TIlU2F7nZu8L67pj2wsA07AqiJWa0oWLRj+OwMi1GZiQmwfamtoz0I0cnQoI4RoZSRaXbYgZunChkVeBKSSwY3uPpHIuvL5bKT+/ilKmDoDzw0IgAAIgIAGAhEpYK1Zs0a6IRDZVxqeBEwFgSgn0NbWJglXX331lURiwoQJkngVExPTkYyFs6+8jxBN3o15qK0qYlXnjqPnet9uTJAqrWTFx1Pfut4qZ6ufluiuBLyiYRfFZXRDppV6bCGZCTErJJgjahNPyeDmFREVl9HBIAvLaKKwBwIgEA0EIlLAioaDQ4wgAALGETh16hS9++67xKWDPFi4uvzyy31uYPXsK2+nORtrU3M+rbnQYBywKLRkVRFrY8GD9FlCfkhPZHxCjjujItmQPRPdyVy9u8VQrwwHJcU5DLEJI+YReHdHE723vQk3GpqH2PaWJ8Udo7nHX6T4Q9/YPpZQBJD0i7mU7P6DAQIgAAIgoI4ABCx1nDALBEAgQgls2bKFPvjgAym63r17S+IV3zLqc9go+8rbf2RjBf8AW1HEaotLptcK5tHJmNTgA1RpId1d4jeooWNZrcql0jRu2p6W6KD+WTGUkeKQ/h3DXgS4Txb3y+LsLAwQEAQeda2jyZv/GyWDGh4JzsLq+vJScma7fzGAAQIgAAIgoEgAApYiIkwAARCIRALNzc1SySDfGsrjiiuuoFtuuSVgqHbLvuoUjDOJtjvH08pzlyLxSEMSkxVFrKau/eiZwY+EJH6xiZ4sLBaq+nePoewuDknAwogMAsjKioxzDCYKlAwGQ48o4YYZlPr4U8EZwWoQAAEQiBICELCi5KARJgiAwI8Ejh8/LolXZWVl5HK5pKyrcePGBUZk4+wr78DQ5D24d4MVRaySATfQy5nXBxeYhtVasrA4y4pLBLPTY5BtpYGx3aZyVta77vLCPSdxi6Hdzi4Yf7lk8OGiheQ8cSQYM1G/ttvSVcjCivqnAABAAATUELCsgLVhwwa68847PTG88MILNGfOnIAxnT17lgoKCjxz3nnnHbrqqqs6rWFbzz//vNTo/e2336bRo0erYdVhjrDx2GOP0bx58zr4ybYnTpxIK1ZYs3nld999RwsXLqS///3vinGLOI2Mh8+J9+dm+1VVVZIPr776Kt10002K/kTCBF/8zeAcCazMiGHjxo300UcfSab79esniVfZ2dmKW9k++8pHhAfiJ9PrZ5sUY8eEzgSsKGIVjvkNbYvzU/5qwiGOTexBMTX+SxdZuBrWKwbZViawt7LJPSda6NN9KC+08hkZ5dt8x/tUsG0JSgYNABo/cQqlLfiLAZZgAgRAAAQim4BtBKxp06YpCi7Lly/vICb5ErBYPGFRi4WTYEQTOwtYor9PcXGx4tNthrDyq1/9igoLC6W9WRjj8cQTT+gSEhUDsOAEX/zN4GzB0MPqUkNDg5R1tXv3bsmPyZMn08yZM9X5FEHZV94BczbWivo82l2DskJ1D8OPs6wmYnE/rL+Onk8XHfFaQ9E1P8EZQyMa8zqthXClC2fELTpa1kpcXog+WRF3tMQlg09ffIkydqyJvODCGBGysMIIH1uDAAjYhoBtBCwmyl88u3fv7hfu7bffTps3b/a87kvAEkKBmoyuQKfoT8Cyw8lrEbDMiGfIkCFBC4hm+BUqm+HmH6o4rbQPZ73xLYPnz5+n+Ph4KetKS+ZlJGZfeZ8Pmrzre2KtJmI1ZA2lZ/Pu1ReMjlUiC0s0ZkfGlQ6IEb6ktLKN3tjYCCErQs55ZtxeuvubhUTlJRESkXXCQC8s65wFPAEBELAuAVsIWJx9xRk7gUQn/oI6ZcoUEnMZub8SQiOOAwKWfopCwDHzfPR7Z/5KCFjmM5bvsH79ek/G34ABAyTxKjMzU70TEZx95Q2Bs7E2NefTmgsN6vlgJllNxCoaNoeWpY4NyclwL6wrXP1QKhgS2vbeBEKWvc+PvUfJoPlniCws8xljBxAAAXsTsIWAxWIR95kKVEa4ePFi+sMf/iCJXKInlVwgYYFr0aJFHfousT2+dSxQ76WPP/6Y/vnPf3oyu3jNo48+SvylmHtdae2BxWWO69atk+yJ/k99+vShK6+8kh5++GHiL9hahpa4hOjmbT+QkOSvtE0u4M2aNasDWxHP/PnzO2TMeWfICT/kDHft2kVLly5VfU5yP1gY4meAuQ4fPpxefPFF+vDDDz3nxH5y7y1Rvsh+3n///TR37lzJFba1cuVKOnnypNQfbfr06eQdgzc7LecZiD/fhBeod1owXNSej5bnzg5za2pqpJLB/fv3S+5effXV0plqHdGQfeXN5HziaHqlIokuNKEZs9rnxWoi1srxj9N+pwahVm2gsnn9kpNoWs8syk5M0LEaS6KVAEoL7XfyXDL4p/I/U8qeDfZz3mYeIwvLZgcGd0EABEJOwBYCFpcOiubs/soIp06dKn1Rlc8VwgyLDELYYGFixIgRVFlZ6flie8cdd0jigfdYsGCB1CeLB4sdvXv3pn379kn/zr2bWAjRImDx3GXLlknrWWBJT0/v4Af7xs3rA5VJyn3UGhfP5zIqUWappv+UkoDFgp4Q44Q9YZ9jZDFKxMM8Dxw44NlfMLjtttukBv3yHmbinE6dOiUJSjx8nZPwj23x+fNPHixibd26VRKl+Gy9/ZSfP5/Ltm3bJL+ET/IYPv30U59vTK3nGYi/EER9NcsPhouW8wn5p4+JG3777beSeHXx4kVKTk6Wsq74fa95RFH2VSc2ziTa7hxPK8+hN5ba58ZKIlZrShYtGP47ta5rmpedGE/X9Miky9L8N3DXZBCTo5IAN3v/8+pLxJlZGNYlgJLB0J8NsrBCzxw7ggAI2IeALQQsbjYuGn/7KiOUlw/yzXryErWePXtKjZpZ0PAWm1gsevDBB6XXvO3Kb0GUv8ZN4LnhuMjiUStgCRHC182HnF1z1113SX6w0CYyggI9RhyznrjYppYSNiUBi+2JbCeRPaYUj68SQjlvbwbyc/LHm/144IEH6Omnn5aw8TmxcCbPevIW1OSv8bm88sornlsrOYYZM2ZItlavXt2pX1Iw56mlibsRXLSej30+vnx7yhmO/IfH4MGDiQXSLl266AorGrOvvEFxWeHimv50vL5RF8NoW2QlEas6dxw91/t2w46Am7azcFXQNZ0SnE7D7MJQdBPgJu/cIwtClrWeA866+o+6Nyh3t/vSndpqazkX4d4gCyvCDxjhgQAIBEXANgKWEAx8lRF6N2aXCySrVq2Ssp78lR8Ku5xhxRk7YgjBTC6KiNdYHOGyLM4MUitgifI0ecma/OREtpe/bDDvUxbZP1rjYjtGC1hffvllp9LHQPH4ErAEb3/xywWjoqIiDw65COXrVkX5695+CuGTjfkSRkXJoy9RMZjz1CJgGcFF6/kE9YkSxsWcVcdZV+L5uP766+mGG27Q71E0Z1/5oHYs4UpaVN6qn2cUrbSSiLWx4EH6LCE/KPosXHG2FYtXXeJig7KFxSDgjwDfWPjSOgjlVnhCUDIY3lNwpKRS15eXkjM7J7yOYHcQAAEQsCAB2whYzE7cXuddRnjFFVdIpULii6tcIBEZVlwK6K/XlZgvz7Tx9Xe+BCe1ApbS2fvLdPK3Ts1Nfv5iMFLA4uweXyV2geLxJWAp8Zafv7xnlxI3eYmhLz8D7SsELO8zVjpLIYj562mlRcAKloue81ETn9XmcPkoi1fc94pLc7lkkN8jwQxkX3Wmx9lYK+rzaHcNygqVni2riFhtccn0WsE8Ohmjr9wPfa6UThqvG0mA+2P9052Ntfkw+u8ZyVWLLalkcOOTyLrSAs2EuUm/mEvJ7j8YIAACIAACHQnYSsASWUfybBlR6iXP3JELJHfeeacUseht5OsBEP2OhDAiz8zxldXDNkRGkF4Bi0vDqqur6dChQ3Tw4MEOfaRWrFih+JyKGLXEJYwaKWD56tmkVsARvOXlev54s01fgpJaAcufn4FYaBGwtJynWgErnFwUH0ALTfjkk0/oiy++kDwaNmyYJF6lpur7su4JC9lXAU/4TOIE+q+yGAs9BdZ0xSoilp5+WJx1dUvvHPS5suajFfFeoaww9EfsKRncrPz/oKH3Lvp25CyszA8+j77AETEIgAAIKBCwlYDFNwJySZ88q0SUqskzrHwJWGqeBCGoyPsO+RNUxBwtAhb7/7e//c3TPF7uE/dg4h5Y/oQWb/9FjFrisqqApYa3FQUsveepVsAKJxc1z1W455w/f17Kujpy5Ijkyo033kjXXnutIW4h+0oFRjR5VwGJyCoiVsmAG+jlzOtV+cxZV3f2y0WfK1W0MMlMAtzkncUsDHMJTIo7RveW/BO3DJqLWbP1lEfmUeKtd2hehwUgAAIgEMkEbCVg8UGI0jnR18e7fJDn+BKw/N1e6Otw1WRgCTFNrYAlv0mOBbgrr7ySuME8N5nmmN58803ptjytApaWuKwqYGnNNJL3pApXBlYw56lWwAonF6t/6O3Zs0cSr+rr66lbt25S1tWgQYOMcRvZV5o4nk8cTa9UJNGFJpT8+ANnFRGrcMxvaFtcrt/z5ayraT17SE3aMUDAKgS4rPD/uoUs/olhPIGfx22hmzYuRMmg8WiDtogsrKARwgAIgEAEErCdgCXKCFnEGDdunHRTnHejda09sHydqxDK5P2W5POEcKJWwBL2/N0yqCTEePuopgeWv+fVaiWEctHR141/Ig5fZ6LETel1vSWEwZynWgErnFys/FnHzwhnp/EYNWqUJF4lJiYa5nJbxRfUeupvhtmLFkPb46bQynPojWVlEStQPyzOuuKSQTRpj5Z3rP3i5Abv3OgdwxgCKBk0hqPZVlJ//xQlTG2/FRsDBEAABECAyHYClryMkLOYuHTQW/TwdQuhv8wmkW3FWVEvvvii5zY9IZT5uxWPM7+03ELoq3G5/AEU9tRmYAn/tMYlF0UC9ZsSvvkTgJSEIa1N3IO9bU9PLy4lFoF6YAVznloErHBxseKHY3l5uZR1dezYMck9vpRhypQphrvaevRJaqvZr9luY0ssxTmj+8sVN3lfXNOfjtfjJjFfD5AVMrEasobSs3n3etxD1pXmtzoWhJEAZ2E99a8GKq1sC6MX9t+aSwYfLlpIzhPtJfgY1iWALCzrng08AwEQCA8B2wlYjElkv/Tp00eitnXr1g705OICN3PmLC0eLEbNnz+funfvLv07i1ePPvqo1JPKWwCRl2/Js6bOnj1LCxcupGXLlkk2tGZgeQti7APbKywslOypFbDk/mmJi/cQfEQZZqBHL1QClrzfk3eWGr8mbpNUy1vEpCS0BZuBpec8ffH352e4uITn48j/rl9//bUkXjU1NVFWVpaUdZWXl2e4myxcsYClZRw934eKyvOoor697Co/4yRN7LtLi4mIm3ss4UpaVI5yH18HawURq2jYHFqWOpaQdRVxb72oCKimoY1e+qwRvbF0nvZ8x/tUsG0JSgZ18gvHMmRhhYM69gQBELAqAVsKWKJxO0P1Lh+UCzSi/E/er4ibpY8YMYIqKys9zdQ5+2rp0qUeYUsclnwdi2W9e/emffv2Sc3WeQ0LX2oFFSFQsG1hS/jAPk2fPl0SxeQN6pUeGr1xTZ06VfJd+PHEE0/Q6NGjfW4XKgGLN/cVz6lTp6RMNx6+suGUBCql1/UKWMGcpy/+69ev99sDLRxclJ69UL7+wQcf0JYtW6Qtx4wZQ7fddhvFxsaa4gKXDnIJodpRVJ5PO04P7zQ9Ja6Obh2+Tq2ZiJzH2Vgr6vNodw3KCr0POOwiVlwy7Zv+Ao3IyonIZw9BRQcBLifkskIMdQS4ZPDpiy9Rxo416hZglmUIOHvkULe3VlnGHzgCAiAAAuEkYEsBS5595Ktnkq/yLs50WrRokfRFWAgiLBaxmPDzn/+8k3glDoUzYN544w1PhhSLPvfff7/UfP3OO+9ULWCxPRYiXnvtNY9wxra4DPLhhx+m9PR0KigokLZVkxkl/NMTF/PjTDQWsXj468vFr4VSwOL9mPeqVatozZo1klDIY9q0aXTLLbdIJWPeQ0mgUnpdr4AVzHn64l9dXR2wiX+ouYTzQ0nsfebMGSnrSrxfZ8+eLWUomja4eXvRA0Tun2oGlwy+t/+nxD99Dc7C4mysaB9nEifQf5XFRDuGTvGHTcTK6E909W+J+CcGCNicABq8qztALhn892/c2cXlJeoWYJblCHRbuoqc2filg+UOBg6BAAiEnIBlBayQk8CGIAACliHw1VdfSeJVW1sb5eTkSFlXomTYLCdbS5dRW1l7abCawSWDq4uu9ju1d5cSuiZvuxpTkT/HmUTbnePR5N3rpFnEeuz0Iep28UxonoEcd7bg1P9N5M7AwgCBSCKABu/+TxMlg5HxpCfcMINSH38qMoJBFCAAAiAQBAEIWEHAw1IQAAFjCbBgxcIVC1g8JkyYIPW7iokxP4NHyr5qLFcdEGdeLdsz3e/8IVlHaXwv7c3gVTtgw4nnE0fT8qpUNHmXnV23uBR67NA2Smxozzg1ZbBgNfZOohGzTDEPoyBgBQIoKex4Clwy+KfyP1PKnvZbezHsTYCbuXd9eSmysOx9jPAeBEDAAAIQsAyACBMgAALBE+BSQRavuHSQB2dd/eQnPwnesAoLbZVfUev3z6qY2XHKir03UENzos91nH3FWVgYnQlsj5uCbCwZFlNFLBavrv4NUb/L8SiCQMQTwC2F7Uc8M24v3f3NQpQMRtgTn/LIPEq89Y4IiwrhgAAIgIA2AhCwtPHCbBAAARMIcG86btbOgy9L4Kwr0Z/MhO06meSbB/kGQi2jqt5Fr2+4jLp0z++0DDcRKpPkJu+La/ojG+sHVKaIWNzn6gZ3yWBqlvKBYAYIRAgBvqXwqX9doj0nWyIkIvVhcNbVf9S9Qbm73Tdb11arX4iZtiDAWViZH3xuC1/hJAiAAAiYRQAClllkYRcEQECRQFNTk5R19fXXX0tz+VKDm2++WXGdkRPa6o9T6+H/pcmku9KRFn/Wm46XJ9LAXHdl1oA4KqvOpFhnE/XpUkpcPoihjgCavP/IyVARa9B17jfUr9DvSt1jiFkRSCDa+mKhZDACH2IfIaX+/ilKmDojOoJFlCAAAiDggwAELDwWIAACYSFw/PhxSbwqKysjl8slZV2NGzcu5L5obd7ODr69KYf2nUilHl0u0QPXn6ak+Oj7Tb+RB8XZWCvq82h3zSUjzdrSVtAiFvpd2fLc4bQ5BD7d20x/Xh35nysoGTTn+bGi1fiJUyhtwV+s6Bp8AgEQAIGQELCkgFVfX09VVSY2tA0JWmwCAiDgj8ChQ4do9erV0sv9+/eXxKsePXqEHlhLLUnN290/1Y6PdmbRlkNdJNGKxSsWsTCMIYBsrHaOukUsFq8464qzrzBAAAQkAntOtNC8txoikgZKBiPyWBWD6rZ0FZq5K1LCBBAAgUglYEkB65lnnoGAFalPHOICARmByZMn08yZM8PGpO3sR9R65h+q9/+fA93o092Z0vxfXneaBmTXqV6LiSoJOJNou3N81Dd51yxioVm7ygcM06KRADd3ZxGL+2NFypgUd4zuLfknbhmMlAPVEEfSL+ZSsvsPBgiAAAhEIwFLCliLFy+GgBWNTyNijioC1113HRUUFIQ1Zu59xT2w1Iyvj6XRv7ZmS1Nvv7KURvdHlqgabnrnnE8cTcurUqO6ybtqEQvild7HDOuiiEBpZRs9trSe+Kfdh1QyuPFJNGq3+0Hq9B/N3HWCwzIQAIGIIGBJASsiyCIIEAABSxNoq/yKWr9/VpWPh0uSackX7m7t7jFt9Dm6amiFqnWYFDyBA/GT6fWzTcEbsqkFRRGLbxic8SfcNGjT84XboSXAGVicicUZWXYcnpLBzSvs6D58NpAAmrkbCBOmQAAEbEUAApatjgvOggAIGEWAxSsWsZRGyYV46cbB+sYYmnTZBbpp7FmlJXjdYALc5H1xTf+ozcbKTehCjxRtosQGr6y/jP5EN/xviFcGP28wF/kE5i1toD0n7XX5BpcMPly0kJwnjkT+ASFCRQKu/EHU9ZWlivMwAQRAAAQijQAErEg7UcQDAiCgTKCxnFrc5YNKzdtrGpySeFVeGUej+lXTHRNLlG1jhmkEornJeycRi8Wrme7MKy4fxAABENBMwE4i1qOudTR583+jZFDzKUf2AjRzj+zzRXQgAAK+CUDAwpMBAiAQdQRaS5dRW9kyxbj//lkvd6lJEuX1qKO57hsHMcJPgLOxChvzaWNlZN4qFoiwR8Tq2odoqjvzCuJV+B9IeGBrAlYXsbhk8OmLL1HGjjW25gznzSGQcMMMSn38KXOMwyoIgAAIWJSA5QWs77//ng4ePEgVFRXU1NREsbGxlJWVRSNHjqTs7PaGylrHpk2bqKyszNMoPikpiXJzc2nUqFGUmprayVx1dTVt3LhRWsOjR48eNGbMGL/7v/vuu9Tc3Exz5szR6hrmgwAIhIBAS9EDRO4srEBj+eYc2v19KnVPa6S5Pz1NqQnNIfAMW6glEK3ZWFOzR9PUvpMgXql9UDAPBBQIWFXE4pLBf//G3ai9HJm/eIh9E0AzdzwZIAAC0UjA0gLW119/TXv37pXOhUWmxMREqq+vp7q6OknImjRpEvXr10/1ubEQtXbtWo9wlZGRIa09f/689DMtLY1uuOGGTiIWC1JVVVWevYqLi6X5s2fP7jRX+MwC29ixY1X7hokgAAKhIaCmefuab7rTxqKulBDbSg/89BTldL0UGuewizYCziTa7hxPK89Fx/nkJmfRIyPvokRXgjZOmA0CIBCQgNVErPmO96lg2xKUDOK5VSSAZu6KiDABBEAgwghYVsBisWnVqlVS1tWQIUPo8ssv96BnEYpFJBaxfIlI/s5ozZo1UhYVC1UTJ070ZFCVlpbSl19+KQljAwcOlIQxMVhAY1GKhbJrrrlG+mshUnn7xa8tX76cXC4X3XbbbRH2qCAcEIgMAq1n/kFtZz/yGwwLVyyqw44gAAAgAElEQVRg8bjvmmIa1LM2MgKP4CiqE4fRm1UZEd3kHeJVBD/ACM0SBKwgYqFk0BKPgq2cQBmhrY4LzoIACBhAwLIC1rZt26ioqIg4S2rWrFmdQmWhiAUnznLibCelwaWI69ev9yt6CaGKxS25+MTlhkeOHKErr7ySBg8eLG0jbHn75muukl94HQRAIIQEWmrbm7f7KR/cfTyNlm9pL03+2eWlNDbf69a3ELqKrbQTOBA/mV4/26R9ocVXdEtIp0dG3EX8EwMEQMA8AuEUsWbG7aW7v1mIkkHzjjciLaOMMCKPFUGBAAgEIGBZAYvFpvLycurbt2+H7CsRy4cffiiV/nlnTPmLle2x8CTPpFLzZPgTpZYsWdJBXBMZYyyA+RLc1OyFOSAAAuYSCFQ+eLQ0if7+eS/JgakF5+jqYRXmOgPrphDgJu+La/pHTDZWoiteKhvMTe5hCi8YBQEQ6EggHCLW/2l5kwbuXImSQTyMugigjFAXNiwCARCwKQHLCliBeMrLC7msT00fLCF4yTOp1JxZoAwsbuY+ffp0yYwQyKZNm6a7ubwafzAHBEBAP4HW758lFrG8R3llHL26rjfVXnLSlYMv0sxxgRu86/cAK0NFIBKavLN4deegm2h4xqBQYcM+IBD1BGoa2mjeWw3uG2hbTWfBJYN/Kv8zpezZYPpe2CByCcRPnEJpC/4SuQEiMhAAARCQEbCVgMXC1eHDh+m7776Tygf55kBuuq5mcMYUj5/97Gd05swZOnr0qOdWQc6aYjFK3vtK2FTTA4t7aBUWFmryR43PmAMCIGAgAS4f5NsH3T/lo77R6RavelHpxXga0aea7pqMG58MpB5WU5yNtak5n9ZcaAirH3o2h3ilhxrWgIAxBFjEuvuleuKfZg2UDJpFNjrtdlu6ipzZOdEZPKIGARCIKgK2EbBEA3ZxOlrEK14jBCzul8WiFDeAZ+GKm8TzDYM8/PXb8nULIa/n7KvU1FRi3yoqKuj6669H9lVUvX0QrJ0I+CsffO2LXnSkJIn6da+nue4bB2McdooKvqohYMdsrJvzrqOrcserCQ9zQAAETCDAGVgP/KPecMucdfUfdW9Q7u5ClAwaTjd6DaY8Mo8Sb70jegEgchAAgaghYCsBq7m5uYPgxFlTkydPlkQkpSEELJ7H4tcVV1zhWXfo0CHasWOHZNtXTy3O/Nq6dat08yEP3nfMmDGSWMVrt2zZ4lnnPZdFMRbN1JQ5KsWA10EABPQT8FU+uHJrNn1zLI0yUpto7vWnKD2pWf8GWGltAs4k2u4cTyvPXbK2n27vrsodRzfnXW95P+EgCEQ6gT0nWqRyQqPG0Ngymlf6EkoGjQIKOx4CrvxB1PWVpSACAiAAAhFPwDYClvwk5IKTvA9VoNMSApa/LKuvv/7ak5l1zz33qD547q3FGVyzZ8+WBDHRa4tFsqSkJKlxPA9kZ6lGiokgYDwBH+WDn+zKpC8PdqM4V6tbvDpNvTKM+5JifACwaBQBqzd5h3hl1EnDDggYQ2Dz4RZ66l/B//dBKhnc+CSyrow5FljxQQBlhHgsQAAEooGALQUsPhjRm4r/WU3jdCFgDRkyxOethmxHzFHb6F34wBlWY8eOlcQqbuYuL2/01UMrGh4sxAgCViLgXT64+duutPrr7pKLv7i6mIbkduyLZSXf4Ys5BA7ET6bXzzaZY1yn1fE9Rrgzr66jRFeCTgtYBgIgYAaBd3c00UvrGnWZ9pQMbl6haz0WgYBaAigjVEsK80AABOxMwLYCllbBaenSpVKJYCBxSquAtXz5cuns58yZI/0UNxZ6i2Rs11/ml50fHvgOAnYhIC8f3Hsild7Z1N7o9JaflNGEAZV2CQN+GkyAs7FW1OfR7prwlxXmJmfRIyPvgnhl8BnDHAgYRYCzsDgbS8uYFHeMHi5aSM4TR7Qsw1wQ0EXAkZJKmR98rmstFoEACICAXQhYVsASpXnjx4+nwYMH++SpRXASTeB99bgSxoW9a665RrFn1bZt26ioqKiDICYELG+RDAKWXd4O8DMiCcjKB4+XJ7pvHOwthXn9yPN03YjzERkygtJGINxN3iFeaTsvzAaBcBDgGwm5HxY3d1czHnWto8mb/xslg2pgYY5hBFBGaBhKGAIBELAoAcsKWEJw8nfboBCQ+DZANT2rRI8r7kslbg+Un4n8dZFR5e/MuFH7qlWrpFsMZ82a5ZkmfEIGlkWfdrgVlQRE+eC5qjh69bNeVF3vossHXqTZE8qjkgeC9k2As7E2NefTmgvB97rRwjjRFS9lXuUm99CyDHNBAATCQKC0so3ufrEu4M4oGQzDwWBLD4GkX8ylZPcfDBAAARCIVAKWFbDE7X4M3lsQ4r5S/MffrYH+DotL/urq6qRbBOW3F8qbwot+VoEO3F+mleiBJW8sjx5YkfrWQVx2IcDlgw3ndkiZV2cuxNOw3jV0z1Vn7OI+/AwxgfOJo+mViiS60KStVEivm/cPvZWGZwzSuxzrQAAEQkwg0M2EKBkM8WFgu04EUEaIhwIEQCDSCVhWwGLwIiuK/5kzpxITE6m+vl4SoXj4y84SNwF6lwuywPTVV1951nNfKhbB+BbBQPbkD0FpaSkVFhYq7o1bCCP9rYP4bEHgh/LB1z/rQofOJFOfzAb3jYOnyOVss4X7cDJMBJxJtN05nlaeM7c3Fm4cDNP5YlsQCJIAN3Tnxu7yMd/xPhVsW4KSwSDZYnnwBFBGGDxDWAABELAuAUsLWIyNs6OOHj1KFRUVktjEJYPdunWj/Px8v72x/AlYbI/L//bs2UPFxcUdhCwWnPgmQaWxdu1aaa2/mw/Z/s6dO6U57C9nYw0dOlSxp5bSvngdBEBAOwEuH1y57DXaeTSduiY30dyfnpZ+YoCAGgJcVri4pj8dr9d3+1igPdD3Ss0JYA4IWJfAvKUNtOdkC3HJ4NMXX6KMHWus6yw8iyoCuI0wqo4bwYJA1BGwvICl90RYxGKha9KkSXpNYB0IgIDNCRQuf4rWf90gZVxx5hVnYGGAgFYCxxKupEXl6ho3q7GNvldqKGEOCFibADd1f+/1r2jahmeJykus7Sy8iyoCzh451O2tVVEVM4IFARCIHgIRKWCJ/lnetwFGz7EiUhAAgS2b1tMHHxZKILjnFfe+wgABvQQ4G2tFfR7trgm+rBB9r/SeAtaBgLUINO35mi4+9rC1nII3IOAmgDJCPAYgAAKRSiAiBSy+wZBvCET2VaQ+togLBAIT2LdvH7355pvSpNnjy+nyQReBDAQMIXAmcQL9V1mMblvoe6UbHRaCgCUJ1Lz0AtW/t8ySvsGp6CWQ+vunKGHqjOgFgMhBAAQilkBEClgRe1oIDARAQJEAX9bw8ssvU2trK01ylw5ed1kOuXIbyNntIDmcyMJSBIgJygR0NnlH3ytltJgBAnYkcOHBe6j56GE7ug6fI5RA/MQplLbgLxEaHcICARCIZgIQsKL59BE7CEQYgfPnz0viVWVlJY1OjKPpLfUdInQNzKWYrm0Um3WaHInHIyx6hBNqAucTR9MrFUl0oalFcWvue3Xf0NtoQHofxbmYAAIgYC8CLaUlVHHPbHs5DW8jmoAjJZUyP/g8omNEcCAAAtFJAAJWdJ47ogaBiCPAt36yeHXq1Cm6LC+Pbjt9JGCMMV3SydU/lVzZZykm5WDE8UBAoSOwPW4KrTwXuDfW1D6TaGpfXCoSulPBTiAQWgJcRsjlhBggYBUCXZ5fRLGjlG9Yt4q/8AMEQAAE1BCAgKWGEuaAAAhYnsDrr79OBw8epF69etF9BSOode1qTT7HDutFzu715Oq+XdM6TAYBJsBN3hfX9Kfj9Y2dgKB0EM8ICEQHgYuPPURNe76JjmARpeUJJP1iLiW7/2CAAAiAQCQRsKyAtWHDBrrzzjsDsh4+fDjxTYN33303DRgwIJLOBbGAAAhoIPDuu+/SV199Renp6fTQQw9R4icfUlPRfg0WOk7lUkNnjxZyZR4lR2ypbjtYGH0EjiVcSYvKWz2Bc+ngIyPvotzkHtEHAxGDQJQRaKuppnM3XxdlUSNcqxIIdxnhCy+0ZyTOmjVL8XuamDtu3Di66qqrgkbK3yN37txJubm5NGfOnKDt2dWA4GAUV38c/PGOlnMIN2e7Pp96/ba1gCUPmj/4ovkDSu8DgHUgYHcC69atI/4TExNDDz74IPXLyabq5/6T2ho69r/SG6ezTzY5M1woNdQLMArXcTbWivo82l1ziVA6GIUPAEKOagINn66m6r/8MaoZIHjrEOi2dBU5s3PC4hCLRzzeeecdRVFKzH3sscdo3rx5QfvL3wuff/55mjhxIq1YsSJoe3Y1IDgYxdUfB3+8o+Ucws3Zrs+nXr9tIWD5+uA7e/Ysbd++nf72t7/R/v3tmRavvvoq3XTTTXpZYB0IgIDNCGzbto3ee+89yet77rmHRo4cKWVe1b21xJRIHAkJFDskk5yZVeTsssuUPWA0cgicSL+VcnrdTomuhMgJCpGAAAgoEsCthIqIMCFEBFIemUeJt94Rot06bhNOAStaMn+UDjbcwkq0nEO4OSs9B5H2um0FLPlB3H777bR582ZKS0sjfqN079490s4J8YAACHgROHDgAP3zn/+U/nb27NnSb9l4NHzxKV36Ym1IeHlKDbP2kMNZE5I9sYl9CMTkP0OOlOH2cRieggAIGEIAtxIaghFGDCAQP3EKpS34iwGWtJsIp4Cl3dvIXAFhJTTnCs6h4Sx2iQgBi7OxuF66qqqK/vCHP9DcuZ0bFi5fvlwqM2Khi+fx6NOnj9RD6+GHH+5Umy1/ELl2e9GiRbRmzRpprVg3f/58n2LZd99912E+78Vfrn/605/69E1+5L7WTps2jW655RZkl4X2vYHdLEzg5MmT0o2Dzc3NdO2119KNN97o8bb2Hy9R8/GjIfdeKjXMjqHYrNPkSDwe8v2xobUIOLrPpJiev7SWU/AGBEAgZAT4RkK+mRADBMJJIJx9sIwQsLx7C/H3pPXr11N1dbXU32rs2LE++2v5yvz5+OOP6dChQzR48GC/36nEOvkc+Z58ltdccw2NHj3a57HK/R0yZAh98MEHkq/ee3rbNKJHldhb7qM/YUUpM0rpde/g/ZUKBnsOYh/mE4gnz9NyTsG8J7Vw9v6OL55dpefIn3/RUpKpdD4RIWBxkFzbu2zZMp+1zuI1nseN37nRc2Vlpaf00FfmlnhAWDwSopfI8OB/F7aWLl3aQcTatWsX3XXXXR6hq3fv3h32ClSLzSIbC3AskrFPI0aM6LD2jjvukOq5MUAgmglcvHhREq8qKiqI/4PGGZhicN+rqmeeDDseUWroyj5LMSkHw+4PHAgxAWcyOYe8SuT+iQECIBCdBLihO5cStpSVRCcARG0ZAqm/f4oSps4IuT9GCFhyAYaFIG4X4z189UH29UWfBawHHnhASkTYunWrTx5Tp06Vvh/yev4F6UsvveRzT/4+uXDhwk5CltiX99myZYvnuyZv9uWXX0pi24IFC3za5O9+zz33nOaEBf7uyUkVoqWOCIy/N/IZ8HdH7x5YSkKI0uu+zsBXz7Fgz4HPin9pHYgnJ7JoPSc9bwY9nHkfI/3Tei564rTDmogRsBYvXiyJP/zmLyoq8rBnUYibAfLfv/322x0+aORik3fmlnhA2BB/SL344osehT/Qul/96ldUWFjY6YNCvsZXry5WjWfOnCmJV94fMqz0cnNqfg3N6u3wtoKPZhFoaWmRxKsTJ05Iv8365S87ZriY2f8qmJi41NCV20Cu7tuDMYO1NiHg6HEHxWSHp+eITRDBTRCICgKXNn9JVU//PipiRZDWJZBwwwxKffypkDtopIDF3+P4exCLMtw2gscbb7whfefi4d0v2d8Xfc7iYTurV6/uJD7xd7EpU9wllz+0pHn00Uc9LWr4uyT/fyeLaNy+QrSu+eijjzpkgMm/P7L48uST7b9UPXPmjFSFI17n1377299STk6OZPP999+XYuG9vW0GOjgWR7hSiEUe/r56//33Szb5BkYWlAQ3KwlYHI/ac+DzFqKlL55sS95KSO05aX0z6OVstH8QsNpPLmIELBZ57rzzTimo4uJiz3PJB71y5UrpDe2rtFCo4N7ZTfIPIKGYyx92f+sCfVjzmk8++UT6wPK+MVFkiXHG19///vdO7yshxAX6rYHWNyPmg4DdCPD/rPBvmHr27EkPPfQQJbibqstH/bvLqHHXDkuHxWJWTNc2iu15hByxpZb2Fc5pJ+BI7E/c+wrZV9rZYQUIRCIBFrBYyMIAgXARCFcZoZECFrPz1SZGiBdqBRrxfYszep5++ukORyKSIfg74YQJEzwJEL76K4uEhUDfH32JZFdccYUkNvm6oEzE4q8djq/nR3xfZfHKuypI/t1YLR+xh1ahROsthGrPQWSQsV++eMoTVbSck9b3ol7ORvun9Vy0xmmX+REvYCkdhNIbjj8QPv30005m/K0THz687te//rXqNFChRAe6SVH8h8DXG1gpTrwOAnYnwL+d4pTv1NRUKSMxKyurU0jVz/0ntV6ssE2oUt+sDBeh1NA2R6boKBq3KyLCBBCIKgJo6B5Vx23ZYDM/+Nx9qUhqSP0zUsDyrrBRElr8fU/jipgZM2b4LCMU4hJ/FxO33PsTk0S2Fvuxe/duTzsZeYaVrzJFsYcvuyzAlJSU+O3r5evwhD1/FTr+KoOUhBCl1719Ufo+7d1CR+05cM8yziTzl8AhSj61npPWN4Jezkb7p/VctMZpl/lRJ2DxhwOnavIb4uDBgx36W61YscJzbkoPiL/X5Wo3G+MPXNHA3V+jQZ4nPuRFjy5fD5DoveVLtbfLAwc/QUAPgc8//9wjJLN4lZ+f38lMS8kZqnnR3j3i4kb3ImdmFTm77NKDCWvCTMCR/hOK6fdEmL3A9iAAAlYjUP3nP1LD2tVWcwv+RBGBLs8vothRY0MasZEClr8ewlqFEwYgxAh5QoC3oCJ8Z2GESwd9DVH5I/9epvT9Ud7/ir/z/exnP5P6ufprCq90YMJPuYgmXyP8sVoGltpzUOKp95yUuHq/rpez0f4p8dAal13nR4yAJQ7Ul0LPTfuEku59UKI22PuDUekBCfQ6i1jyumz5npxq6uv2QvGAq3mQIGCpoYQ5kUJg+/bt9K9//UsKhy9IKCgo8BnapS0bqGHNqkgJm7jU0NmjhVxZe8jhrImYuCI2EHfDdin7yl1CiAECIAACcgLc0P3czdcBCgiEjUDSL+ZSsvtPKIdVBSzxHU5eRiiEJfF3er+XKX1/5F5KoreW/CzEDfcPP/ywz1sVfZ2bv/Y58rlijhUFLDXnoMRT7zlpeR8Ew9lo/5R4aInLznMjRsASKZLePaRE7SkfEivdV155pdQ/h9V0Ltt78803pdREIwUs+QPB4hk30uPeV1zzzMPXbxGUlF07P2TwHQT0EuALGZYsWSIt50sOJk+e7NdU3VtLiJu4R+KQSg2zYyg267RbIDkeiSHaPiY0brf9ESIAEDCVQO0bi6nO/QcDBMJBIH6iuzn5gr+EdGs9ApZ3KxWlL+x6MrBE+Z+8LM07K0v4zsKP0uAm6ny7IA8lf4Utzvhav369VF3gfXugv3JAbz+CEVaU/FR63dsXs85ByQ+956R0pvLXg+FstH9KPLTEZee5ESFgyeuQvd/0oreUv9pYPW84LR9Q8odDNAfkv5M3mud/V9MDy84PGnwHAa0ETp8+Ld042NjYSFdffTVNnz49oAm79b/SykPMd7gb18cOyUTfLL0AzVjnzr5yDnFf7e3+iQECIAACvghwFtaFB++hlrISAAKBkBMIRyN38eU9UH9fBsFZSSK7Xu1tggKg3u9xojcRlxHy4L5Y8r7HevsO6xEYOP4vvviCXnvtNUnM8tfvy9dDI/z0deEYzxffPa2YgcX+KZ2DEk+956T1DaiXs9H+KfHQGpdd50eEgCWyr3w1eFNS/4XibkQGFqvpzz77LO3bt484c8R7yIU2bwFL3Mbgr8ZbrOUP1xdffFF1eqldH0z4Hd0E+IpjFq/OnTtHY8aMka5NDjQiof+V3hPnUkNXbgO5um/XawLrgiSA7KsgAWI5CEQJgYZPV1P1X/4YJdEiTKsRCHUfLHGxlfdNfd5c5NUy3r2clL6w6xWwxJ5cMsiDRTZ5soMQVryFH7nvvDdX9PCNhd27d5deCuQvC1X8/ZD7MM+d27mcM9D3RH/PkvDTX9aW+H6pVcAS3639fS/19sesc1A6f73npPW9qZez0f4p8dAal13n21bA4g8B7o0j723lS+EXmU3eH578IbFw4UIqLCyUzs4IAYvtCEHMV6+rQCKVaB7INrzXsq9cL82qvNoPErs+kPAbBNra2iTx6vjx4zRw4ECf/5H3phRp/a/0PgUsZsV0baPYnkfIEVuq1wzWaSGA7CsttDAXBKKeQMXds5GFFfVPQXgApDwyjxJvDfwLQSM9kwtT/iph+PsP9zflX1z6ErqUvrDrFU5E1hcnP/DgNi/yLCaRucTZUG+//XanJuvy17nETI2AJReofN0oz21nWFDTkoEl/OA4PvzwQ48fHJP8u6W3gCXfS+6/9zq13zvNOgel89d7Tlqfc72cjfZPiYfWuOw63xYClhJcfqPzB+OcOXM6TRUHzS/wm7t3795UWVnpSdHksqRly5Z1SBvluUoPiL/X5XWy7NeIESMknzgriz+c/X0Q8hz5B71YK3zl1zn7aunSpR0+nJTY4HUQsBsBfsb37t1L2dnZ9NBDD1FSUpJiCJHc/0oxeD8TpL5ZGS6UGuoFqHIdsq9UgsI0EAABiQCysPAghItAOPpgiSws8T3sxhtvpNTUVAnBtm3bpNvgefD3Hm8hhf9e7/cxpXVsW2QZ8T9791DmvxPZM+wbZ0zxbYF8kz2X+/F3R+Gf/Pun0r6iWbzcJtvhrCxey98VA2V9+Xp2hJ/8Pfe3v/0t5eTkSP2XWTxhezx82RRJHvz98te//rV0LmJdly5dJFHPbAFL6RyUeOo9J17H37u5IorP9aqrrlJ8W+rlrOc58udMIB4skLKIyUPel03YCvZ1RUAhnGBrAYvfVMOGDaO77747YEkdP6CirpjZym96SE9P99Rdy5V3pTdMoNdZ8eYv4Vu2bPE0buc9+UP7kUceCShA8cO1aNGiDmv5g4Uf/p///OcQr0L45sBWoSfAH7ybNm2i5ORkevDBByURS82oeuZJamuoVzM1aufEDutFrp5V5OyyK2oZGB44sq8MRwqDIBANBJCFFQ2nbL0Yw9EHiykI0cYfEX83tPN8vd/HlNaxbZGFJPbxToTgLC2u1hFildx/f8kTSvuyzSeeeMJTAeTNRKt4xesD3Wx4//33S0kevuzKs9/kfrCYd8stt0jZYKEQsAKdgxJPEb/Wc+J1QlxVy1wvZz3Pkb/3SiAe8iQa715ybC/Y1630iWZZActKkOALCICA+QT4NhZR0su/6eLyQTUjmvtfqeHjaw6XGjp7tJAraw85nDV6zUT9OmRfRf0jAAAgoIsAsrB0YcMiAwh0W7rKfatxjgGWtJkQ/Z84w0cM7lM8duzYgEkI/KWb1/BcX5U2/l5XWid8YEGAR6AkAU4u+Prrrz0XcHn3vZKTULuvt02O79prrw0qUUHcbMj+CHtcycO/HPaXZSRa8nAGGI9rrrlGKpcU2Tr+uHufvlnnoJYn+6PlnHg+J7j89a9/pX/7t3+jefPmqX6g9XDW458vhwLxCDbDSmm9akAhmAgBKwSQsQUIgEBgAvw/JytWrJAm8W/iuHG72oH+V2pJ+Z4nlRpmx1Bs1mlyJB4Pzlg0rUb2VTSdNmIFAUMJ4EZCQ3HCmAYCoe6DpcE1TAWBkBPg3tWcpearqX7IncGGqglAwFKNChNBAATMIMC/9fnHP/4hmb7ppptoypQpmrapf3cZNe7aoWkNJvsm4EhIoNghmeibpeIBQfaVCkiYAgIg4JdA7RuLqc79BwMEQkkgHH2wQhkf9gIBtQS4Bxr3YPPVe02tDcwLDwEIWOHhjl1BAATcBEpKSqQbB+vr62ny5Mk0c+ZMzVyqn/tPar1YoXkdFigT4FJDV24DubpvV54cTTOQfRVNp41YQcAUApyFdf6em4l/YoBAqAiEqw9WqOLDPiCglgALV9zIXtwgqXYd5oWfAASs8J8BPACBqCRQU1MjiVfl5eXSRQp8jbLWwY3buYE7hvkEWMyK6dpGsT2PkCO21PwNLbyDo/tMiun5Swt7CNdAAATsQABZWHY4JWv52BQXT6fzBlNdcirFNl6i3scOUWKtNhE0XH2wrEUS3oAACNiVAAQsu54c/AYBmxN45ZVX6OjRo5Sfny/dOKhnNB8/SrX/eEnPUqwJgoCzRyY5eyZEbalhzKD/cvcL6x8EQSwFARAAAZKyr87dfB1QgIAqAlVdM2nHlBup3i1eyccVn62ijLIzqmzwpNTfP0UJU2eono+JIAACIGAlApYUsLicqKqqykqc4AsIgICBBD7//HPavXs3ZWVlSeJVamrH/xlTuxUauKslZe682GG9yNm9PipKDR3pP6GYfk+YCxTWQQAEooZA9Z//SA1rV0dNvAhUHwHOvNp6/SxiEct7cCbWVWtWqs7ESvrFXEp2/8EAARAAATsSsKSA9cwzz0DAsuPTBJ9BQAOBBHfD8Iceeoh69uypYVXHqXVvLaGmov2612Oh8QS41NDZo4VcWXvI4awxfoMwW2TxikUsDBAAARAwgkDz0cN04cF7jDAFGxFMoLRXf9rpzr7yO9wZ6VRyWhWBmMwsih1RoGouJoEACEQvgbS0NJoxw3rZmpYUsBYvXgwBK3rfK4g8SgjwB+LgwYODihYN3IPCZ/piZ59scmbHUGzWaXfJ3XHT9zN9g7gscrrLB8ndxB0DBEAABIwiUHH3bGopKzHKHCyP2HsAACAASURBVOxEIIHjl42kA2Mn+o3s7NmzdO7cuQiMHCGBAAiEiwALWE8+ab1ew5YUsMJ1SNgXBEDAPgRaL1RQ9fP/aR+Ho9xThzvjLnZIpq37Zjl63EEx2XdE+UkifBAAAaMJNPz/7L0JeBVVtve9MpEASYBIZHZiuoAyhHYCG4RGkVnFFmyx+3XuC/d674X2XvmkRZS+7dMSXh+7wVfRpluDAhobEIOgDaISbGYZjExCi2EwEkJCSEJOku+swn2snNQ5p6pO1Tm7qv77eXgiOXuvvdZv76D8XWvttaup4vlnrDYLey4iECkDq/32zdTSSB+sGbOI/72MAQIgAAKhCLCAddVVV0kHCAKWdEcCh0AABPQQQAN3PZTkncOlhsmdqikp60tnlBr6s66U7Ct/FhYGCIAACFhJAM3craTpXlubR0yg0+2atl3IPPM93fjRKuVVQr2jde5LlNJvoN7pmAcCIAAC0hCAgCXNUcAREAABIwTQwN0ILbnnspiV2KZB6lJDNG+X+w7BOxBwOgE0c3f6CdrvPzdy/+LGYcTZWGLw64P9N6/X3cBdrEufOp2a34mMYvtPDTuAAAhYTQACltVEYQ8EQCAmBKryl9KFnVtjshc2iR2BxNatKPnKDOlKDRO7zqWE9KtjBwI7gQAIeIpA3ckTVDplgqdiRrDmCFS1zKDv/ZlYrc6cVoQrI5lXYse0W8dSxn8/Zc4BrAIBEACBOBJwnIC1f/9+KiwsVJDdf//9htEdPXqUvvzySyotLaXa2lpKSUmhSy+9lPr27Uvt27fXtFdRUUGffvopnTp1Svm8Xbt2lJOTE3J+fn4++Xw+mjRpkmH/sAAEQEAfgcrXFhKXEWK4m0BKn86UlF1Fydlb4hZoQvMrKZHLBzFAAARAwEYCaOZuI1yYbkQgpV8Otc79f6ACAiCgg8Du3buVB+ZuuummiLNZazh58qSiBSQnJ9MVV1wRUjMIZWz79u1UVVUVcS+e0K1btyb22Ydvv734Kmnnzp0VH0INI7HpcigGkxwlYLGQVFBQQOfPn1fQGBWw+DLwIfFo0aIFNW/eXLkcbI+FLL6UWgfMghRfWvFZcXGxYmPChAmUkZHR6JjEHiyIDRyI2vIY3GFs4VECeIHQewfPpYZJ7eooue1hSkg5GTMAaN4eM9TYCAQ8TaDq3aV0buF8TzNA8LEhkJCeQW1X/D02m2EXEHAwARaDPvvsMyXxJZz2EJzwog6ZNYRhw4bpprBq1So6ffq0rvmDBg1q9Kq7Wu8QBkLtz0LbmjVrqFOnTnTrrbfq2k+GSY4SsNatW0dCPDIqYPGlWrlypXL5evXqRTfccEOAv7DLIlawKMWCF18E9cGLixFshw0uW7ZMUVsnTpwow/nCBxBwJYG6E8fp3IJcV8aGoPQRSLqsPSVdkhyTUkOUD+o7E8wCARCIjgCauUfHD6uNEcjKW0lJ7TsYW4TZIOAhAmrxKpL2IEQnTpLhrKj09HQ6d+4cFRUVKfqDEZEoUgYWV4Vxcg2/EsjCk0ioEYKU+D77LKrIgoUu/kxoIKNGjTKcJRbPa+AYAUsISXwpzGRgff7558oFuuSSS2j8+PFNmLPwxHY5a4qzp8RgxfXgwYOkPnS+zBs2bGhiS2tuPA8Xe4OAWwnUFu2l80sWuzU8xGWQAD8FntKrLSW1Laek1jsNrg4/HeWDluKEMRAAgQgEUEaIKxIrAniJMFaksY8TCYi/16t9D5WBJVocaSXDCN2A7XAWVrhyPj2c1HsFV48JvUNdCSbmBwtowq/u3bvrKo3U41us5jhCwGI18aOPPlLK/DjriVVJHkZKCFlw+u677+jyyy9vlH0lQAvVNPgQQ4lSixcvbiRgiQwvVjy1BLJYHSj2AQEvEMALhF44ZfMxBkoNL/2CEpLOmTfkX4nywajwYTEIgIBBAtVrV1PF888YXIXpIGCcAF4iNM4MK9xPgAWfXbt2BRJmuPe16IMdSnsQmUyhSvWEzqBVvWWEaLiKMrajpVvwmnfeeadJ4g37xFlcWi2RjPgUj7mOELDEoXMWFI9omrhrQVZfhmBlNFwGFl/o0aNHKyZZIGMl02kpePG4dNgTBKIlwNlXnIVldJxPTqGU+nr/rzqjSzHfoQSUUsP2iZRy6beU0PyI4Si4eTtnYWGAAAiAQCwIoIwwFpSxBxNIHTyUMuc8DxggAAIqAuLv/ly1xZlMNTU1EbUH1gC4ZxWvCddPO9oe2UIoC1VRplfAEllZ0Qpq8bo40gtY4iCEohntK4Rq0CxcHThwgA4dOqSorFq1qXp6YDm1AVq8Lh32BYFoCRht4F7SvCVtv7QTnU9upmzdtqqS+p0+Qa1qqqN1BesdRECUGia3L6HE9C8jeo7ywYiIMAEEQMAGAhV/eIaq1622wTJMgsCPBNDIHbcBBJoSYK2hVatWgZ5Q0WoPoqxPq7zQCH89pYjhSgjV2WHcOonHpEmTjLggzVypBSxxUFyWJ5qiR3uJBHl+zVCkA/L3wjVW03qFkC8hZ19x0zS2VVpaSiNGjHBUAzRpbiEcAQGDBMrnzqKGan3Pyx5vmUmft7+syQ6chfWzY4eoha/W4O6Y7hYCXGqY3KmakrO3aIaE8kG3nDTiAAFnEUAZobPOy8ne8kuELGRhgAAIaBMwoz1wAgxnZHH7Ik6SYd0guF+VUd6iIi2cZqGnibt4jC7abDCj/ls5X1oBi7OjWBjirv3qAzdzibSAsW2fz6fY5/pPHlwS+NOf/jTQyV+sY182b94ceAGR5+Xk5ChilfBH9M4KnivSD6Nt2GblocMWCDiZQP2ZUqrI/Z3uED64vEcg8yp40eUVZ2jgd8W6bWGiewmwmJXYpoFSOh6khJSTSqBJvV4hanape4NGZCAAAlISQBmhlMfiSqfavJxHyV17uDI2BAUCVhAwoz0IsUnsz9pB7969TTdwV/sQqV2REKjUsat1ipUrVyqvF4qe3Sx6cTUaj+zsbOrZs6cV2Gy1Ia2AJWo8g2szzVyiSATZ5tatWxUxS93XKtI6/jy4AZpaHeUXEzmLjAeys/TQxBwQiEzAd+QwVb62MPLEH2a82/XqkHNb+C7Qbf88oNsWJnqDAPfNSrkqi1JHPOiNgBElCICAdATwGqF0R+JKh/ASoSuPFUFZSMCM9sAZWKmpqUr/LNEfi10aOHCg0lfL6BC6iF6dQi1Kde7cOSCcBffI0hK7wmV4GfXbrvlSClii75RWgzIzl0gPPLEnz42kbAp7Yo1IwRMlj+qD1+qhpccfzAEBENAmYPQFwveu7EW1iUmaxrgX1pDjxht742zcTyB10BBKGz3B/YEiQhAAASkJnFs4n6reXSqlb3DKPQTwEqF7zhKR2EPACu1BCFBcSjhlyhRDjopXBKMRwHiteLQuKytLaYMkfs8+DR06VKksE37KXl4opYAVnHYX6ZT5dUIr0t0WL16sbKXXXnADNKFqBmeNsd1QrwVEig2fgwAINCZQvX4t1axfpxsLN2//Z0Ybzfm9Sr+jXme+020LE71DoMW991NKr9DZe94hgUhBAATiQQBlhPGg7r09W/zyYWrp/4UBAiCgTcAKAUv0pjKiMwhvRJYUV3ZF03RdiFMiUUfYFeWFvJ/wU2+mV7zujJQC1oYNGxRVUGuoe1axKMSDVcJIPaZEqd+1114bUuwyImCJLv9qsUvr6Ur2DwJWvK439nUjgfNLFlNt0V7doX3ckEKnLr9KaaCoHh0ry5X+V9zMHQME1AQS0ppTxm+eJP6KAQIgAALxIoAywniR986+qYOHUuac570TMCIFAYME9AhYPOfMmTOKHsGZTFrDiM6gXi+Ep2hK+4QwpX6JUOgWwWWNTtAtpBSwwt0rPZdIa714dTDU4aufuIyU2idS7tQN0HhPYQMZWAb/ZMB0EDBAoGLe76i+rFTXii/rE+hvvkRl7s/atqEL/pd2mvkFKy4dvLyiDOKVLorem8SZV5yBhQECIAAC8SSAMsJ40vfG3tzAnRu5Y4AACGgT0KM9cFUWvzYYqvROnYGlt1WR8EbYNts/i+0E9+zm70HAiuGN13OJtNxRrwsWmLhPFf/i7C51Gl2osEJlWokeWOq0O/TAiuHlwFaeIKBXwPq+wZ/9WJtEF/xUhifV041J/m9ggIAOAqnDb6W04SN1zMQUEAABELCPQM2mjVQ++3H7NoBlzxNI8P+PvbYr/u55DgAAAqEI6NEehDbAZX7cXyojI6OROdEeyWhLIbXwdddddzWxq+fUhP/BGofQKFBCqIdilHP0XCJxSYIPSt1pny9Y8+bNqaqqSlFMeehJzRMXKdRcvEIY5QFjOQiEIVB/ppQqcn+ni9FfahOpuCGBrk5soAnJ9brWYBIIMIGWD06l5Cu7AgYIgAAIxJUA+mDFFb9nNmcBi4UsDBAAgaYE9GgPXJ3FpX7l5eXEGkO3bt0oPT2dzp07p7xCyN/nViY33XRTk7ZHrE+wHpGdnd2kzZHY20zzdxFJfn4++Xy+JsKaqCjjeSNGjEATdzsvv55LFErAYr94/eHDh6m0tFTJuOILwd34u3btqqsRfHADtOBY+TJs27aNiouLFfucjdW7d++IPbrsZAbbIOAWAnUnjtO5BbkRwynwlw3u9JcPtktooPtT6kn7DcKIZjDBgwS471XmrLkejBwhgwAIyEgAfbBkPBV3+cQlhFxKiAECIGBOwOJVrAFwH+/Tp083McKZV6F6dofTLUR7IqOZW8IBkbwTqrSRPy8qKlI0CzH0JPTE+544rgeWXmB8GViYYqUTAwRAwB0ELuzYGvFZ8a11CbSuLpES/CGzeNXBL2JhgIBeAuh/pZcU5oEACMSCAPpgxYKyt/donfsSpfQb6G0IiB4EQhDg6qtDhw4pn+rRFTjjitdw1lNycrKS2RTusTkWkdg+C0fB9jnxpqSkRKka4x5YRofI7grnN/vKPrO/nTt3dkTSjSsFLJGlpX4h0OiBYz4IgIB8BGoKP6HqgpUhHfunP+sq74em7eP8ZYN9/eWDGCBghEDzOydTs5xrjSzBXBAAARCwjQD6YNmGFoZ/IJA+dTrxv/swQAAE4kOAG7VffvnldMMNN8THAYft6koBi18c5BcC9aikDjsvuAsCniZQlb+ULuzcqsngPDdt9yVRmf/r9f6G7SP8jdsxQMAogYwZT1JimyyjyzAfBEAABGwhgD5YtmCFURWBFr98mFr6f2GAAAjEngDrFtzaaMKECaaatMfe4/jv6EoBK/5Y4QEIgIAdBM4vWUy1RXs1Tb/tz7w64M/AusqfdXUPmrbbgd/1NhNbZ1HGb550fZwIEARAwFkE0AfLWeflNG9TBw+lzDnPO81t+AsCriDAlWMdO3aEeGXgNCFgGYCFqSAAAvElUPnaQvIdOdzEiY/9Pa82+XtfpfsbX92fXEeZ3AALAwQMEuCXB/kFQgwQAAEQkIlAxR+eoep1q2VyCb64iAA3cOdG7hggAAIg4AQCELCccErwEQRAQCFQMe93VF9W2ojGl/6sq7/90Pdqsj/zqiv6XuG2mCSQOmgIpY2eYHI1loEACICAPQSq166miuefscc4rHqeQEJ6BrVd8XfPcwAAEAABZxCAgOWMc4KXIAACfgJnZ81oxKGkIYEW1yYSP/463N/z6kZ/7ysMEDBLoMW99xO/QogBAiAAAjIRqP1iO5XN+FeZXIIvLiPAAhYLWRggAAIgIDsBaQWsTz75hO65556w/K6++mrilwbvvfde6tatm27W8+fPp9zcXKXR+5tvvkkDBgzQvdaqicKHwYMH0/Lly60yCzsxJMBPnj733HP06quvRr2ruA8zZsyg6dOnR23PjQbqz5RSRe7vGoXG4tVxv4h1jT/rajz6Xrnx2GMaExq4xxQ3NgMBENBJAI3cdYLCNNMEuISQSwkxQAAEQEB2Ao4WsNRwWQCYNGlSRN4lJSU0ZMgQKi8vp1deeYXGjBkTcY0dEyBg2UE1tjY7deqkbFhcXBz1xhCwIiOsO3Gczi3IDUx83182uMtfPtguoYHuT6mnpMgmMAMEQhJISGtOmbPmghAIgAAISEkAjdylPBbXONU69yVK6TfQNfEgEBAAAfcScISA9dZbbymik3qwELVlyxZ68cUXae/ei6+S6RGkhFCgV/Cy6+ghYNlFNnZ2IWDFjjXvxM3buYk7jy3+hu0f+hu3J/r/mcWr9n4RCwMEoiGABu7R0MNaEAABuwmUz36cajZttHsb2PcoAX6FkF8jxAABEAAB2Qk4VsBSg7377rtp06ZNSkkglx5mZ2fLzp0gYEl/RBEdhIAVEZGlEy7s2EpV7y6lo/6sqyU/NG0f5y8b7Ium7ZZy9qoxNHD36skjbhBwBoHK1xfRef8vDBCwg0D61OnU/M7JdpiGTRAAARCwlIArBCx1WeDTTz9NDz/8cBNI3K/opZdeooKCAqV8kMeoUaPojjvuaFJGKMQl/jxUfyPuVbR06VJ65JFHaPbs2WTEPu8dScDauXMn5eXl6fJXbY/9GjZsGC1YsIDWrFmjxMm9wh544AHNEkt16ZqRdQKw2bjZz/Hjxys9pISfl112meKnOD/27e2336ZvvvlGESdHjx5NTzzxRFiBMlp/1HeE/eEea8F7CmbBl0wrUzB4zvvvv09//etfFcFV3MFp06bRhg0blL5swT2wIt2TUJ+rz5WFNv654HvPd4HvhpGecZb+iROFsZrCT+j0+yvpL74kKvMnXN3gb9j+M3/jdgwQsIIA/4d7s5xrrTAFGyAAAiBgOQHOvuIsLAwQsIMABCw7qMImCICAHQRcIWAxGCEoaTVFX7ZsWeAv8CyEXHPNNXT27NlA6eHkyZMV8UAtygwdejGNdteuXZqCSa9evRRBYPXq1XTgwAFD9tluOGGC/RWNvIW/x44dU4QcHsH+qu2x6MbiCPvGLMLFGc06XmuUq979+Cw///xzJQ4WXFq1ahUQfPj3a9eu1fxZsNIf3kCITLwni4kis4/3yc/PD3zOnHnMnDkz7IMAc+bMUcpcebA41qVLF9qzZ4/ye7bBQp7VAhb7ziW2/JUH34vNmzdr8pP9m9UFK+mNTz6jg/4MrKv8WVf3oGm77EfmKP/QwN1RxwVnQcBzBNDI3XNHHtOAW/zyYWrp/4UBAiAAArITcI2AtWjRIkVEYsGnqKgowJ0zcsaNG6f8xT1YHOByw0cffVT5LLgn1siRI5W/+Gv1yuIsGs68EtksZuyHErDUry8GZ5Op/Q0ldAhxZOHChQExxY51Zrmqs5eChSH1Z3yOL7/8cqD3GWekjR07VjlXFg2DX460yh91dhLv+Ytf/EK5H1qZfUZKCNXnqr5TnD3IwpfIQrNawGJeIkuQ/5n3c0KJrdYfnO+9MJ8+PX6SMhL8fa+S65SvGCBgFQFu4M6N3DFAAARAQFYC39/+M2IhCwMErCaQdutYyvjvp6w2C3sgAAIgYDkB1whYaoFA/SqcyMwKVQ4osp04I0admSK+r7VO2GRR46uvvlJKCY3aDyVgPfTQQ4qYoZVlxacv/AoW6tTij5bAEypOs+vMclXvt3HjxkalbCxCicw3LeFQ9DrTEpPs8Id5i6wprfMwImCJc1WLSeKnmUUlLqfkDDs7BCwrXkm0/E8egwY5E/LNN99UVk32Z151Rd8rgwQxPRyBxNZZlPGbJwEJBEAABKQmcObRKeQ7fEBqH+GcMwlwA3du5I4BAiAAArITcL2AJUr9wr1QKIQItfDDokL//v2V81OXEaq/zwKMyL4yaj+UgKXlS/AlEjGpey4Je+FK7LRsm11nlmuk/cLFLwSsYJGH+djlT7hSTyMCVqRzFUKZ1QKWVkmt7H8oBft38uRJ+uMf/0i1tbVKzyvufYUBAlYSwAuEVtKELRAAAbsIlM34NdV+scMu87DrYQIQsDx8+AgdBBxGwPUClhAORC8lrfMRvY6Cm3CLrBl1NlBwZpZZ+1rCiLpMLlzWjJaQo27aLfpnBccq1qnFNrPrrIxb7Wc4USicgGWXP1YIWOrMslDnKu4VBKymP6EsXnEPuL4t02hcbaXD/oiFu04g0GzAtdR8Il5fcsJZwUcQ8DKBcwvnK6/xYoCA1QSSu/agNi/nWW0W9kAABEDAcgKuEbCE0BBcWieEDT3kggUs0etKXR4YLGqZta8ljIQqgwwlRKnFDiNClBXrrIzbSgHL6DmbfeWP99GbgaXnXMUcCFiNT5Bfody6davC+v/UniMqK9VzxJgDAoYIpA4aQmmjJxhag8kgAAIgEGsCla8vovP+XxggYDWBpHYdKGvJSqvNwh4IgAAIWE7ANQKWEJaCe1EJkSHUa4KRiIrSNF7Pg8sKWSRjwYGbYZu1b0UGlroXlBEBS6v0UKssT7ARmU/qdVbGbaWAZfScYyFg6cnAEmIpBKwfb8Onn35K7733HiUlJdG//du/UeZbf6F6CFiR/sjC5yYINL9zMjXLudbESiwBARAAgdgRqNm0kcpnPx67DbGTZwgkpGdQ2xV/90y8CBQEQMC5BFwhYIVr/q2nN1K44xPNwVno4MHleeqG3mbt29UDK1QzefY9XA8so+usjlucgdkSQrv8saKEkGPT6lumvnehBMhIApvonRXc6yrSOtn/yDp48CDxy6I8Jk2aRAMHDqSzs2bI7jb8cyiBFvfeTym9rnao93AbBEDAKwS4gTs3cscAATsIZH+0xQ6zsAkCIAAClhJwhYAlsq+CXxJkUkKACtXMWohf3CNrwYIFjV7F4/WiLxULPDz4hUB1Dymz9u18hTD4dT/2W88rhEbWWR23uNVmBSy7/LFKwBL+hXpd8sYbb9R8hZBFHM60C9WcX6xzk4BVUVFBf/rTn+jMmTPKq5RjxoyhhuoqKp87y9I//GAMBASBjBlPUmKbLAABARAAAakJNJyroO9v/5nUPsI55xLgDCzOxMIAARAAAZkJOFbA4tcAt2zZQi+++CLt3btXYaz1EqC6MTqLB0888YRS+seDxatp06Yp68O91iZEAl4TLJKZtR9KGFH3S1KXCPLe/Nmjjz5K5eXlijCnbtYu7PE8Fjvy8vICcarXBTMyu87quKMVsOzyR4+ApSX8Bf/Qq/1Tnyvf4+eee46WLr3YlDX4XENlFwavc5OAtXjxYioqKqKePXvSgw8+qHCpP1NKFbm/k/nPUvjmYAIQsBx8eHAdBDxGgAUsFrIwQMBqAtzEnZu5Y4AACICAzAQcIWBFAsg9qVgU4FIjrSGyj/gznnvNNdfQ2bNnA8JXsOATbEMt8jzyyCM0e/bsRlPM2A8njGjZ41fYvvnmG2VfrSwedRN7Frh4sKihjtPKdWzf6rjZptkMLLv8CXdOI0eOVO4Qi5pdunShmTNn0oABA0JeVzUvsWbPnj2KIMl3kG1p9SIT2VtsWLymKdbxfWRR0oyApRZLgx8w4L2i/TzSz63W55zhuGHDBmrVqhX9+7//u/LzyqPuxHE6tyDXjEmsAYGwBBLSmlPmrLmgBAIgAAKOIMAlhFxKiAECVhOAgGU1UdgDARCwg4CjBSz+S3ufPn3o3nvvbVL6FwyLM1leeuklKiwsDAhBLAawCHHfffcFspW0IKuzYFavXq0pUhi1H6lHEYsHK1eupIKCAkXg4MFljHfccYdSUhU81PZYSOFySBYD7Fon9rc67mgELPbJan/CnRNnVXFGn8gADM6Y07pLfK6vv/564GxYyHrggQeUbKN77rlHU8BiO+zH2rVrA3vxXeDsQS6343VuELCYJwtpPLgsuEePH/8vIAQsO/74h00mkNShI6VPQ3813AYQAAFnEICA5YxzcqKXrXNfopR+A53oOnwGARDwEAFpBSwPnYEloUYSxEJtYnadJU7DCAj8QODEiRP0xz/+kXw+H40dO5aGDBnSiI3vyGGqfG0heIGA5QSSr+xKLR+carldGAQBEAABOwiUzfg11X6xww7TsOlxAplznqfUwUM9TgHhgwAIyE4AApbsJ6TTP7NClNl1Ot3CNBCISKChoUERr7799lvltUGtUmAIWBExYoJJAvz6IL9CiAECIAACTiBQ8YdnqHrdaie4Ch8dRgAClsMODO6CgEcJQMByycGbFaLMrnMJNoQhAYG3336btm7dqvQ/475XiYmJTbyqLdpL55cslsBbuOA2As0GXEvNJ052W1iIBwRAwKUEzi2cT1XvXnz4BQMErCQAActKmrAFAiBgFwEIWHaRjbFds0KU2XUxDg/buZTAp59+Su+99x4lJSUp4lXHjh01I4WA5dILIEFYELAkOAS4AAIgoJtA5euL6Lz/FwYIWE0g4/GnKG3kWKvNwh4IgAAIWEoAApalOONnzKwQZXZd/CLFzm4hcPDgQVq06OJ/hPMLmTk5OSFDu7BjK/6Ps1sOXrI4UgcNobTREyTzCu6AAAiAgDYBCFi4GXYRgIBlF1nYBQEQsJIABCwracIWCICALgL8eiL3vSorK6Obb76ZRo8eHXYdBCxdWDHJBAEIWCagYQkIgEDcCFSvXU0Vzz8Tt/2xsXsJQMBy79kiMhBwEwEpBayqqioqLy93E2fEAgIgoCLw/vvv01dffUX/8i//Qg888EBENjWFn1B1wcqI8zABBIwSSB1+K6UNH2l0GeaDAAiAQFwI1GzaSOWzH4/L3tjU3QQgYLn7fBEdCLiFgJQC1ty5cyFgueWGIQ4QCEGgVatWSt+rzMzMiIwgYEVEhAkmCTS/czI1y7nW5GosAwEQAIHYEoCAFVveXtotfep04n8nYoAACICAzASkFLC4Lw4ysGS+NvANBKInMG7cOOrRo4cuQxCwdGHCJBMEIGCZgIYlIAACcSMAAStu6F2/MQQs1x8xAgQBVxCQUsByBVkEAQIgYBmBwi+raMfRekpL9DWxmZbQ9HtiUmrDBU0f0hpqmnw/ta46pL9pGp+l1p4POT+1trKp/ZqKkPObaXyWWqVdRp16/qymDoMP4gAAIABJREFUnWbnz1jG20uGWtx7P6X0utpLISNWEAABBxOAgOXgw5PcdQhYkh8Q3AMBEFAIQMDCRQABEJCewPp9Plr/ZWihSvoA4uhgWor25mlJDdriXlJ9k+9rCYc8KZR4GEo4VNbYKB5qCYe8Z2oI8ZCFw8uGDISAFcf7ia1BAASMEaj9YjuVzfhXY4swGwR0EICApQMSpoAACMSdAASsuB8BHAABEIhEoPCgjwp2QcCKxAmfGyfw4M3N6MrsROMLsQIEQAAE4kAAAlYcoHtkyxa/fJha+n9hgAAIgIDMBCBgyXw68A0EQEAhAAELF8EuAvcOSqFenZLsMg+7IAACIGApAQhYluKEMRUBCFi4DiAAAk4g4DgBa//+/VRYWKiwvf/++w0xrqiooHfeeSfsmu7du9NNN93UaA6v+/TTT+nUqVPK99u1a0c5OTnUvn17TVv5+fnk8/lo0qRJhvzDZBAAAW0CELBwM+wiAAHLLrKwCwIgYAcBCFh2UIVNJgABC/cABEDACQQcJWCxkFRQUEDnz19snmxUwFKLX6EOR0vAYkGKX0W84oorlGXFxcXK1wkTJlBGRkYjU9u3b6fdu3dT3759aeDAgU64A/ARBKQnsONoHb27tVZ6P+Gg8whAwHLemcFjEPAyAQhYXj59e2OHgGUvX1gHARCwhoCjBKx169YFxCMzAtZnn31GBw8eVISoYcOG6SLIYhSLUuo1QqTq1asX3XDDDY3sLFu2jJKTk2nixIm67GMSCIBAZAIQsCIzwgxzBO68NoVyrkAJoTl6WAUCIBBrAhCwYk3cO/s1v3MycSN3DBAAARCQmYBjBCwhJLVo0cJ0BtaqVavo9OnTSmYUZ0jpGUL0GjRoEPXs2VNZcvToUdqwYQNdcsklNH78+IAZrbl69sAcEACB8AQgYOGG2EUAApZdZGEXBEDADgI1mzZS+ezH7TANmx4ngAwsj18AhA8CDiHgCAHr5MmT9NFHH1FKir/Zrj/riTOgeBgtIczLy6Pa2lq66667mpT+hTqvUKLU4sWLGwlYXN64cuVKyszMbCRqOeQewE0QkJpAUXEdLSlECaHUh+RQ5yBgOfTg4DYIeJRA9drVVPH8Mx6NHmHbSQAClp10YRsEQMAqAo4QsETmFGdB8TDTxJ1FsDVr1igiWFZWFrHgJHppsejEJYJaPavCZWBxM/fRo0crPnFGFmdmjRo1KmRzd6sODXZAwGsEIGB57cRjFy8ErNixxk4gAALRE4CAFT1DWNAmwOWDXEaIAQIgAAIyE5BewAruW2X2FULRt0ocBotWLGZVVVUFhKxOnTrRrbfe2ui89PTAEuKY1nqZDx++gYBTCEDAcspJOc/P0f2TaVD3ZOc5Do9BAAQ8SaDq3aV0buF8T8aOoO0lkPH4U5Q2cqy9m8A6CIAACERJQGoBS/SaYrFJNEWPRsA6dOiQ0mB98ODBjbKkWKTiX1xeqPcVQha/OPuKXyHklxFLS0tpxIgRyL6K8kJiOQhoEYCAhXthF4HhvZNpeB8IWHbxhV0QAAFrCUDAspYnrP1IAAIWbgMIgIATCEgrYHGJHwtDLCrddNNNSokfD7MCVqTDUGdoBffIYl82b94ceAGRSwdzcnIUsUr4I4Sv4Lnc6J0bxgv/I/mBz0EABJoSgICFW2EXgQH+Fwgn+l8ixAABEAABJxCofH0Rnff/wgABqwlkznmeUgcPtdos7IEACICApQSkFbDWrVunCEbctP2GG24IBG2XgMUbcGN2HuoXByPR5v5c5eXlNGHCBCUbS/Tr4nJCfjGRs8h4IDsrEkl8DgKhCRwpqafXPr4ARCBgOYFenRLp3kHNLLcLgyAAAiBgBwEuH+QsLAwQsJoABCyricIeCICAHQSkFLBE3ynOXho/fnyjuO0UsPLz8xUxKlg0CwVe+MkZVtwAXpQ8qnthafXQsuMgYRME3EwAApabTze+sUHAii9/7A4CIGCMQPnsx6lm00ZjizAbBHQQaJ37EqX0G6hjJqaAAAiAQPwISClgiSwmvVj0Zkxxs/WWLVsqmVJaY9myZUpDdxajWJSKNHg+j0mTJilfRcP5YAGMM7u0xLhI9vE5CIDARQIQsHAT7CLQoXUCTbsl1S7zsAsCIAAClhKAgGUpThhTEWjzch4ld+0BJiAAAiAgNQEpBawNGzYQ95LSGtwTi7OkeLAoxENPj6m8vDyln5bIlgq2zfu98847yreHDRsWsWfV559/TkVFRY3KDYWAFSyoQcCS+mcAzjmAAAQsBxySQ11M87e/mnV7mkO9h9sgAAJeI1B67wSqO3XCa2Ej3hgQgIAVA8jYAgRAIGoCUgpY4aIyW0LIDeFPnToVMhNKiE/ct0pkVIXyg8WulStXEr+OqC5xFKIWMrCivpcwAAKNCJypbKDcghpQAQHLCUDAshwpDIIACNhIAAKWjXA9bjorbyUlte/gcQoIHwRAQHYCnhGw1MKXeDFQHI4Qnvj3esoRQ2VaiR5Y/Erh6NGjFfPogSX7jwD8cwKB6toGmrsCApYTzsqJPs66PZXSUhKc6Dp8BgEQ8BiBkhHXeSxihBsrAhCwYkUa+4AACERDwJUCluihFSxUbd++XRGUeHCmVfPmzamqqkrpe8UjVHmhGjD30VqzZg2pG7WrP8crhNFcR6wFgdAEZr1dDTwgYAuBabc0ow6tE22xDaMgAAIgYBWBupMnqHTKBKvMwQ4INCLQdsXfKSFdu08wUIEACICALAQ8JWAxdM7EOnz4MJWWlio9sVJSUigrK4u6du1KPXv2jHgu69ato+LiYho1ahS1b9++yXwuL9y2bZsyh+1zNlbv3r0j9tSKuDEmgIDHCcxdUU3VtR6HgPBtIfDgzc3oymwIWLbAhVEQAAHLCPgOH6Azj06xzB4MgYCaQPZHWwAEBEAABKQn4DgBSy9RzoRiYeqmm27SuwTzQAAEJCYwz98Dq8zfCwsDBKwmMLp/Mg3qnmy1WdgDARAAAUsJ1GzaSPwKIQYI2EEAApYdVGETBEDAagKuFLBEvys9/aysBgp7IAAC9hBY8GENnSiDgGUPXW9bHd47mYb3gYDl7VuA6EFAfgJV7y6lcwvny+8oPHQcAS4d5BJCDBAAARCQnYArBSx+cZBfCET2lezXD/6BgH4Cr318gY6U1OtfgJkgoJNAr06JdO+gZjpnYxoIgAAIxIdAxR+eoep1q+OzOXZ1NYGkdh0oa8lKV8eI4EAABNxBwJUCljuOBlGAAAioCeRvraWdR+sABQQsJ8D9r7gPFgYIgAAIyEyAywe5jBADBKwmkNy1B7V5Oc9qs7AHAiAAApYTgIBlOVIYBAEQsINAwa5aKjwIAcsOtl63mZZCNOv2NK9jQPwgAAKSEyi9dwLVnTohuZdwz4kEUvrlUOvc/+dE1+EzCICAxwhAwPLYgSNcEHAqgfX7fLT+S59T3YffkhOYdXsqpaUkSO4l3AMBEPAqgYZzFfT97T/zaviI22YCze+cTOlTp9u8C8yDAAiAQPQEIGBFzxAWQAAEYkAAAlYMIHt4i2m3NKMOrRM9TAChgwAIyEzAd/gAnXl0iswuwjcHE4CA5eDDg+sg4DECELA8duAIFwScSmCHv//Vu/4+WBggYAeB0f2TaVB3vERoB1vYBAEQiJ5A9drVVPH8M9EbggUQ0CCQ8fhTlDZyLNiAAAiAgPQEIGBJf0RwEARAgAkUFdfRkkIIWLgN9hAY1D2JRvf3N8PCAAEQAAEJCVS9u5TOLZwvoWdwyQ0EMuc8T6mDh7ohFMQAAiDgcgIQsFx+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+UsIy/ylhBggYAeB4b2TaXgfvERoB1vYBAEQME8ADdzNs8PKyASS2nWgrCUrI0/EDBAAARCQgAAELAkOAS6AAAjoI8BN3LmZOwYI2EGgV6dEundQMztMwyYIgAAImCaABu6m0WGhDgLJXXtQm5fzdMzEFBAAARCIPwEIWPE/A3gAAiCgk0DBrloqPFinczamgYAxAmjkbowXZoMACMSGABq4x4azV3dJHTyUMuc879XwETcIgIDDCDhGwNq5cyetWrWKCgsLae/evQHMgwcPpltuuYVuv/12ys7Otgz//PnzKTc3l9j+8uXLG9k9dOgQPffcc/Tqq69atp/bDIXjF+tYtc4rnH8lJSXK+RYUFFB5ebni7tVXX63cO637EOt4vLzf+n0+Wv+lz8sIELvNBKbd0ow6tEYfLJsxwzwIgIBOAg2n91HNJ09S7ZcNVL3hhM5VmAYC+gk0v3MypU+drn8BZoIACIBAHAlIL2CxmLBw4UJ65ZVXGolW/Jtjx47RN998o3z/sssuU+YNGDDAEpzhBI5OnTopexQXF1uylxuNyCRgaZ1XOP8eeughWrNmjXIsLFjxyMzMVL4HASu+t7WouI6WFNbG1wns7moCo/sn06Du6IPl6kNGcCDgIAL1x16k+gMzAh43JA6mhqp0qtmZBEHLQecos6sQsGQ+HfgGAiAQTEB6AWvkyJFK5gsLCE8//TRNmjSpUQycXTNt2rTAnPfee4+6desW9UlDwIoaoTQGjAqOvXr1UjKvWDQdM2aMNHHAEVL6X3EfLAwQsIsA+mDZRRZ2QQAEzBCo2z2RGkpWhV6a0pnqa3pQ3fct6cKuC3Rh+3dmtsEaDxPIePwpShs51sMEEDoIgICTCEgtYAkRicWrN998M2R2FWdpjR8/XsnGGjVqlCWlfRCwnHSNw/tqVMAS89966y0aMmSIe0C4IJLq2gaau6LGBZEgBFkJoA+WrCcDv0DAmwR8m/z/U7b6n/qDT2pFDQ1XU11Za5Qd6qfm6Znc/4r7YGGAAAiAgBMISCtgsSjVv39/hSGLScGZV8Fwly1bRi+88AINGjRI6V0lRqRStlCfa31ffC94bxY6tm3bFrJnlohBq6eWsDljxgxi4YSzzDj7h3suLViwIJBNxplmL730UqO+TCzW3XHHHYazhLRsiV5iDz/8cNh7q9ePSNz12gk+R+bEYqWaBZeP8rk/8cQTjfqgGT2vu+++mzZt2tQkft6TR6ieaPzZ+++/T3/7298CpYd8fk8++aSy7p577mlSehiJT6TPjfJzwh9Gen2c9Xa13qmYBwKmCMwYnUptWiaYWotFIAACIGAVgYYzG6lux4iozXHZIQStqDG61kBW3kpKat/BtfEhMBAAAXcRkFbAWrRokSLmcPZVUVGRaeqRhAAjAhaLZPn5+QGRQ/RHmjlzJm3YsCEqAUs0CeevPFjE2rx5s/LPvK8QtpjHNddcQ2fPng00s588eXIj0S4cLG6G/4tf/EKxz8JPly5dGtkK1+OJ/Zg+/WKTR+GHug/ZI488QrNnz1Y+D8fdTDzCHot2LDKx/4K/EJ2YXV5eXkDEMnpec+bMoX379gXOl+21atWKJk6cqPQ7CyVgqYUywXTPnj2Kj3w2S5cutVTAMsPP9A+QhAvnFdRQWWWDhJ7BJbcQQB8st5wk4gABZxOo//oZqj/yrPVBpORQ/blsqjvbjGo+Pke1h8us3wMWHUEgIT2D2q74uyN8hZMgAAIgwASkFbA460XrL/5Gj81KAUvsbbQpeDhBRy1+qAUgzkDjVxU502bcuHGKGMJMhIDENj/55BN69NFHlc/0ZKnxGtGgPNiWWtjS6v3EfgwdejG9OHitWthavXq1UuoZirvZeNScgrPT1L6z0BecRWb0vLRKCEPFw2fAGVbijEWmIJ/flClTAiJjsDBo9l6a5Wf050bm+dwDi3thYYCAXQTQB8susrALAiBghABnX3EWlu0DZYe2I5Z1g+SuPajNy3myuge/QAAEQKAJAWkFLFHOFSyWGD1Ds0KB0R5Y0e7DcWm9aiiEvFC9vYR4xJk/ImMrHKNw/Z04A+mDDz6g//zP/2xSshlJUOTPudn+Aw88oKwNxcNsPGoBa+PGjU0a9bPvLLxpZaPZKWAJQVBrXxaxuIeWyBZbvnx54GjM3hez/Iz+3Mg8v2BXLRUerJPZRfjmcALcB+s3Y1IpLQVlhA4/SrgPAs4l4Csj38bsuPmPssO4oY/pxmm3jqWM/34qpntiMxAAARCIhgAELH9/rXC9qbRK6owKInxARkoV1Qeq50U84Y/Ifgp3IYQwyFlMjz32mO7+WTfeeKPSJF/vy3yh4jUbj7DHfq9du7ZJiFYKjkYysCI1fBfCmlUZWGb5RfOHhGxr1+/z0fovfbK5BX9cRuDOa1Mo54okl0WFcEAABJxCgF8e5BcIpRk/lB3WHmpG1ZtOU/3pKmlcgyPmCTS/czKlT73YHgQDBEAABJxAQHoBS11WZwao2UwXKwWRaAQsIZCIfkxaDEQPKD2v5qlL3tgW97ISDdwHDhzYJLNJ7BdJqAn2KxQ/s/GYPUf2y6jgqFfAUpdVamXP8d7c3J3vsFUClll+Zn52ZF1TVFxHSwprZXUPfrmEwAC/eDXRL2JhgAAIgEA8CLB4xSKWtOOHskPfySzyfV1H1RtOSOsqHAtNAC8Q4naAAAg4jYC0AlaozBWjgM0KH7IJWHri1iNgsR0WsV5//fXAi3lq21wKF/yaXygRKJxPkQQso/GYPUc7BSy1GBhKwBJzrBawjPLTM98pc7j/FffBwgABOwlwGeGs29Ps3AK2QQAEQCAkAd+mbkTV/3QUIZQdOuq4FGdb575EKf0GOs9xeAwCIOBZAtIKWKK3k95XCLnf0Pjx42nQoEFK82xuJM7DrPAhm4C1a9euwOt6Vt5WzhDatm2b0vuKSwR5hCub1CuSRRKwjMZj9hztFLD4zvXv319hFmsByyg/K+9MvG1V1zbQ3BU18XYD+3uAwIzRqdSmJfpgeeCoESIISEWgoeILqtvyE6l8MuUMyg5NYYvloqy8lZTUvkMst8ReIAACIBAVAWkFLHUDbD0v7KlfwlM3+Y4kfJjpUWS0JI1PyMw+vE5Pz6OoboBq8aJFi4hf8dMSZCL1wGL+vJYzuGbPnh1SODQbT6RztFJw1FtCqD6fUMKe2d5noe6LWX5W3RFZ7MxdUU3VqCKU5Thc68fo/sk0qHuya+NDYCAAAnISqD/2ItUfmCGnc9F45S87rK8dSHXft6QLuy7Qhe3fRWMNa6MkkNSuA2UtWRmlFSwHARAAgdgSkFbAYgziL/+chfXee++F7M+kFruCX4MTokyo5t9CmDFS4qUlYNmxDzOI9Pqf6MPE8S1YsCAkI7a1c+dO+v3vf0979uyhoqKiJjctXE+nSK/fiebwLGI9/PDDEV8h1MryYodCxSOrgBWJS6j7Zfa+WHkfYvtHjbW7Lfiwhk6UNVhrFNZAIIgAyghxJUAABOJBoG7HCGo4szEeW8d8T5Qdxhx5YMPkrj2ozct58XMAO4MACICACQJSC1gsTHE54N69e5Vm4yyOTJo0qVGY3GPof/7nf5Tyt8suu4xWrVrVqNROLcqoM7nY9nPPPUdLly5V7JkRsNSZXnbsI0SnsWPHKj4G96fiPadNm6bwCSUIBd8JIaho9boKJ46o4xMilbAtxBg+Iz6P7OzskAIWi2hm4rFCwNKbmWckA4u5jBs3jsrLy5X7yeIdj0j3y+x9McvPxJ8NUi8p2FVLhQfrpPYRzrmDAMoI3XGOiAIEnELANeWDZoGj7NAsOcPr0m4dSxn//ZThdVgAAiAAAvEkILWAJYQAFmnES3ssklxzzTUKM84kYuGAR7gMJCHMiHmtWrUKrOUX4l555RVDAtbIkSMV0YgFsy5dutDMmTOVnltW7yMuhro8UsR/9uxZxQcRU15enq4eWerG41os+XtvvvlmoIeY+nKq/RCxHzt2LNA7izmOGTNGWRJOcDITTzQCltZ5bdiwgXJzc3X3+9Ibj+Ai7ibfy1ACo5n7wmzN8ON1IkuO950+/ccnk9V3QqsUMtrP7fgDbsfROnp3K2oI7WALm40JDO+dTMP7oIwQ9wIEQCA2BOq/fobqjzwbm82csEtKZ6qv6YGyQxvOqvmdkyl96o//PWjDFjAJAiAAApYTkF7AEhGLl/P27dsXEExYbOHMo1tuuaVJZlYwKRYg1q5dGxB9Ro0apWQvVVRU0D333GNIwOIsGH6pTwhI6swbK/dRx8AZOy+99BIVFhYG4mdxhMWZ++67T5d4Jeyx/yx4qW2x8HLbbbfR1KlTw9oSawsKChTxUJwBsxSN8yMJWPy50XiiEbC0zovP3SoBi+PhPbiEk4VW5sJn89hjj9H+/ftD7iM4GbmX4gyN8nObgIWXCC3/dwEMhiCAMkJcDRAAgVgScOLrg7Hkw3uh7NAa4plznqfUwUOtMQYrIAACIBAjAo4RsGLEA9uAgKUEIglvlm6mwxhnYd1www2NMrB0LJNuCl4ilO5IXO0QyghdfbwIDgSkIdBQsorqdk+Uxh+nOMKCVkNVOtUeakbVm05T/ekqp7geVz/xAmFc8WNzEAABkwQgYJkEh2UgoIeATAKWKAUM9WKinnhkmjOvoIbKKtHIXaYzcasvA65IoonXprg1PMQFAiAgCQEWr1jEwoiSAMoOdQFsu+LvlJCeoWsuJoEACICALAQgYMlyEvDDlQRkErAeeugh6t27t+Ozr8RFWVJ4gYqK6115bxCUXARQRijXecAbEHAlAV8Z+TZ1J/J/xbCeAMoOGzPFC4TW3zFYBAEQiA0BCFix4YxdPEpAJgHLbUewfp+P1n/pMxVWYsMFSmmopJrENqbWY5H3CNzpz8DK8WdiYYAACICAHQTqj71I9Qdm2GEaNjUIeL3sEC8Q4scCBEDAqQQgYDn15OC3IwhAwLLvmIqK62hJobGXCFm4yrqwlzJ8X1Niw8W1FclX0vepOVSf0Mw+Z2HZ8QSuzE6kB2/GHXH8QSIAEJCUQN2OEdRwZqOk3nnALY+VHWY8/hSljRzrgYNFiCAAAm4jAAHLbSeKeEDAIwTMNHJvW7ODWtXub0KoKulSOt78Zx4hhzDNEkAzd7PksA4EQCAcgYaKL6huy08ASTICbi47xAuEkl02uAMCIKCbgJQC1qlTp6i8vFx3EJgIAiDgTQLcB+uCzirCVDpPlyXuDQnqZNpPqTK5szdBImpdBAZ1T6LR/dHMXRcsTAIBENBNoP7rZ6j+yLO652NifAiIssOanUlUveFEfJywaFc0cLcIJMyAAAjEnICUAtbcuXMhYMX8KmBDEHA3gVatWlHHjh1DBlna7Go60+wad0NAdFERQDP3qPBhMQiAQAgCvk3diKr/CT5OI+DQskM0cHfaRYO/IAACagJSCljLli2DgIV7CgIgEJHA9xX1dPZ8xGnKhPS0ROp0SXLIyd+l3kAVKVfqM4ZZniWAZu6ePXoEDgK2EGgoWUV1uyfaYhtGY0wgqRU1NFxNdWWtqfbLBmmztJrfOZnSp06PMRxsBwIgAALWEJBSwLImNFgBARBwO4HCgz4q2KWvhpAbuHc5/wEl+18fDB71CSlKDyy8Suj2GxN9fB1aJ9C0W1KjNwQLIAACIOAngObt7r4GMvbRQgN3d985RAcCbicAAcvtJ4z4QMDFBIy+RNi87jvqWPX3RkRYvPq+2UBkX7n4nlgdGpq5W00U9kDAmwT41UEWsDA8RCDF/+rxuWyqO9uMaj4+R7WHy2IefJuX84jLCDFAAARAwIkEIGA58dTgMwiAgELAzEuEqfVnqIXvW0qtLyNfQktFuELmFS6UHgKp6bXka1tC2ZkJ9G89UW6qhxnmgAAIhCbApYNcQojhYQIxLjtMSM+gS/JWEH/FAAEQAAEnEoCA5cRTg88gAAIBAgs+rKETZQ0gAgK2EUhvW0nl6aX0VdUZqvTVKfu8PiiH2qWhlNA26DAMAi4n0FDxBdVt+YnLo0R4ZgjYWXaIBu5mTgRrQAAEZCLgCAHrs88+o1OnTgUau7do0YI6depE/fr1o4wMY/8HYf/+/XT48GEqLS2l2tpaSklJoUsvvZT69u1L7du31zybiooK+vTTTxUfeLRr145ycnJCzs/Pzyefz0eTJk2S6azhCwi4kkDBrloqPHhRVMAAAasIJDero7TMajqc9i19U9X0pYBbOmTTb3r5Xw7DAAEQAAETBOq+fJAaTrxuYiWWeI7AD2WHtYeaUfWm01R/uso0AjRwN40OC0EABCQhILWAxcLRunXrAsLVJZdcomA7ffq08jUzM5NuvfVW3SLW9u3baffu3cpaFq54fVVVFZ0/f175fa9evWjgwIFNjoYFqfLycrriiiuUz4qLi5WvEyZMaLK32IMFMS1bkpw73AAB1xAw2gfLNYEjEFsIsHCV2P57OuYvMdUSrtSbIgvLliOAURBwPQFkX7n+iO0N8IeyQ9/JLPJ9XWfotUM0cLf3aGAdBEDAfgJSC1gFBQVK1hMLTYMHDw5kPJ08eZI2btyoCE/du3enm266KSIpzrwqLCxU5nH21o033hgQn4ToxCLWiBEjGmVWseDFn7N4NWzYMGW9mM+C1w033NBo72XLllFycjJNnIgnkSMeCiaAgAUEzPTBsmBbmHAZAdHfak/V94EywUghIgsrEiF8DgIgoEUA2Ve4F1YT0Ft2mJW3kpLad7B6e9gDARAAgZgRkFbAOnr0KG3YsEHJjNLKdBLCEotbesQiIYZxFtf48eObAOYyxYMHDyqgbuJ1AAAgAElEQVTiFmd1iSG+P2jQIOrZs6fybeFbsC2tuTE7SWwEAh4mMK+ghsoq0QfLw1fAdOjc36oq/SwZEa7UmyELyzR6LAQBTxJoqP4n1f3D3/vKF/vX5zwJ3KtBa5QdcuP2tisav8TsVTyIGwRAwLkEpBWwWLxioUid+RQN5ry8PKXnFZf1cXlf8OCsrjVr1iiC2ZQpU8IKWPzh4sWLSS1gcbnjypUrlWwxLYEsGt+xFgRAIDwB9MHCDTFCIFJ/KyO2kIVlhBbmggAI1B+YQfXHXgQIEIgtAX/ZYX3CBGo29LXY7ovdQAAEQMBiAtIKWKtWrVJ6Xakzn6KJnQUnHuHsiTmjRo0KlBGGy8DiZu6jR49W7ArBTb02Gn+xFgRAQD8B9MHSz8rLM1m4Sml3ho42nI7Y30ovp/TkJFp4XT+8SKgXGOaBgIcJIPvKw4cvQeiJXR6jxB65EngCF0AABEDAPAFpBSwhJt111110/Phx5eVA8QogZzmxeKSn95VAE0nAEhlYwSKXnh5YYm1w+aH5Y8FKEAABIwTQB8sILe/NZeGqoeMp02WCkYghCysSIXwOAiDABOq/fobqjzwLGCAQFwJJffMpIbtpG5W4OINNQQAEQMAkAekFLC73YxFJvBrIZYD8IiCPUP2stFiIHlihRCaRaRUsYPHvtV4hZH84+yojI4PYdmlpaZMG8CbPBMtAAARMEEAfLBPQXL4k2v5WRvCgF5YRWpgLAh4k4O955dvUHb2vPHj0UoSc3JqSBx8k8n/FAAEQAAEnE5BewGK4wa8G8ouCW7duVXpamXmFMPj1QBbI+Bfb0xKwuL/V5s2bqbi4WPmcs79ycnKUMkPxuqHwI3gui2wswnEvLwwQAAH7CORvraWdR+vs2wCWHUOAhavDad9aViaoJ/BB2Vk0+5qLD31ggAAIgEAwAfS+wp2IJ4GENkMpKeejeLqAvUEABEDAEgLSC1ihsqy2b98eyMxSN10PR0WdZdWiRQtq3rw5VVVV0fnz5xWRrLq62nDfLe7VxRlh4qVE0buL7fEe3Iiex4gRIwJ9tSw5ORgBARBoRGCHX7x61y9iYXiTAJcJpmaX09cJ38VUuFLTXnhdX+qa3tKbB4CoQQAEQhJoOLOR6naMACEQiBuBxCt/S4lXPRW3/bExCIAACFhFQHoBKzhbSh14pL5WWpA404pFJW4Qz4P7aXF2FL9OuGzZMkXMGjZsmK6MKdEfizOseD3b5Wbu6jJFrR5aVh0e7IAACPxIAH2wvHkbWLhKbP89HfCdppKamrhCaJeWSlxKiAECIAACagIsXrGIhQEC8SKA/lfxIo99QQAErCYgrYCVl5enlPTpeTXQipcKufTvnXfeUfjef//9ujiz4MVj0qRJyleR4RUsurHQZqRfl67NMQkEQKAJgbkrqqkaSVieuBmx7G9lBOhvenUjbuqOAQIgAAJMoP7Yi8TlgxggEDcC6H8VN/TYGARAwHoC0gpYoul6uB5XIgNLb8ZUOHyiJJEzsiZOnBiR9Oeff05FRUWNBDYhYAULahCwIuLEBBCwhMBrH1+gIyX1ltiCETkJsHBV3OIkFddUUqVPvp5n6clJlD/kOjnhwSsQAIHYEkDj9tjyxm6aBPjlQc7AwgABEAABNxCQVsASghL3kRKv/amBqz8XGVDhDkSIS6EEMfHSYLiSRWGfs7VWrlyplB+OH//jc7RC1EIGlht+NBCDEwms3+ej9V/6nOg6fA5DgMsE0zKrY96Y3eyhTLmyM913ZRezy7EOBEDAJQTQuN0lB+nwMND/yuEHCPdBAAQaEZBWwGIvRU8qfvXvpz/9KWVkZCjOq18hFP2nIp2reC0wJSWFbrrppkCPK/WrgSyWGRHDgjOtRA8s9pdFNx7ogRXpZPA5CFhHAH2wrGMpgyWZ+lsZ4cFZWAuv60fcEwsDBEDAmwSUxu277yLyZ2FhgEA8CfDrg/wKIQYIgAAIuIGA1AIWC0L/+Mc/lMbqPLiPFPfF4lf/eKibpasPQ7wEGJxttW7dOiouLlamcvYUi1lsi20GC1uhDvfkyZO0Zs2aiHvjFUI3/HggBicSmFdQQ2WVDU50HT7/QCA1vZZ8bUtoT9X3UpYJ6jmovq0z6fmcPnqmYg4IgIALCaBxuwsP1Ykhcf+roSVO9Bw+gwAIgIAmAakFLPaYM6S++OILRXhSC1ksEPHLf1ojlIDFc7n0kIUxIYJx1hXb6tevXyDDK9xdESLYqFGjqH379k2msr/btm1T/GVhjLOxevfuretVQ9xREACB6AkU7KqlwoPy9UaKPjL3W5C1MbtZ8rOv6UmDsrPMLsc6EAABhxJA43aHHpwL3Ub/KxceKkICAY8TkF7AMns+LGJlZWUp5YIYIAAC3iFQVFxHSwrxFKFTTtxp/a2McEUpoRFamAsCLiGAxu0uOUh3hIH+V+44R0QBAiDwIwFXClii31VwjyocPAiAgPsJoA+WM85Y9Lc6Vl9G31RdLBN34+AMLM7EwgABEPAGgfqvn6H6I896I1hEKT2BpMGHKCHtcun9hIMgAAIgoJeAKwWsgoICpccVsq/0XgPMAwF3EXjt4wt0pKTeXUG5JBoWrho6nnJ0fyujR4FSQqPEMB8EnEmgoeIL4t5XaNzuzPNzm9cJ6f0o6fptbgsL8YAACHicgCsFLI+fKcIHAc8T2HG0jt7dijJCmS6C2/pbGWHLpYT5Q64zsgRzQQAEnEbAXzpYt30ENZz7wmmew1+XEkjs8hgl9sh1aXQICwRAwKsEIGB59eQRNwi4mADKCOU5XBauDqd96+oyQT20UUqohxLmgIBzCdQfmEHcvB0DBGQhkJTzESW0GSqLO/ADBEAABCwhAAHLEowwAgIgIBuBeQU1VFbZIJtbnvCHywRTs8vp64TvPC9cqQ/8+QF9qG+bTE/cAQQJAl4igFcHvXTaDok1uTUlDy1xiLNwEwRAAAT0E4CApZ8VZoIACDiIQMGuWio8WOcgj53vqmjMvqvmFFX6wD74RPEqofPvOCIAgWACDdX/pLp//AR9r3A1pCKQkD2ekvrmS+UTnAEBEAABKwhAwLKCImyAAAhIR6CouI6WFKIPViwOxsv9rYzy7ds6k57P6WN0GeaDAAjISID7Xu2+ixrObJTRO/jkYQIsXrGIhQECIAACbiMAActtJ4p4QAAEAgTmrqimamhYtt0IFq6KW5ykA5Xltu3hRsO/7n4F3dGlgxtDQ0wg4CkC9V8/Q/VHnvVUzAjWAQS4fHDwQSL/VwwQAAEQcBsBCFhuO1HEAwIgECCQ73+JcKf/RUIM6whwmWBaZjUas0eJFP2wogSI5SAQZwINJauo7ssHUToY53PA9k0JoHwQtwIEQMDNBCBgufl0ERsIeJzADr949a5fxMKInoDob3XAd5pKamqiN+hxC9wP66+Dcig9OdnjJBA+CDiQgL900Md9r/z9rzBAQDYCiVf+lhKveko2t+APCIAACFhCAAKWJRhhBARAQEYC1bUNNHcFxJZoziY1vZZ8bUtoT9X3aMweDUiNteiHZTFQmAOBGBGo2z2ROAMLAwRkJJA0+BAlpF0uo2vwCQRAAASiJgABK2qEMAACICAzgXkFNVRW2SCzi1L6xv2tytNL6auqMxCubDwh9MOyES5Mg4ANBOqPvUj1B2bYYBkmQSB6Agnp/Sjp+m3RG4IFEAABEJCUAAQsSQ8GboEACFhDAGWE+jmiv5V+VlbORD8sK2nCFgjYR6Ch4guq2zECfa/sQwzLURJA+WCUALEcBEBAegIQsKQ/IjgIAiAQDQGUEUamJ/pbHasvo2+qzkdegBmWEuB+WH/I6UNd01taahfGQAAErCMA8co6lrBkHwGUD9rHFpZBAATkIAABS45zgBcgAAI2EsBrhNpw0d/Kxktn0HS7tFRaeF1fNHU3yA3TQSAmBNC0PSaYsUl0BFA+GB0/rAYBEHAGAQhYzjgneAkCIBAFAZQRNobH/a2q0s+iMXsUd8qOpWjqbgdV2ASBKAn4xau6Lx9E0/YoMWK5/QRQPmg/Y+wAAiAQfwIQsOJ/BvAABEDAZgIoIyRCfyubL5lF5gdlZ9Hsa3paZA1mQAAEoiWAFwejJYj1sSKA8sFYkcY+IAAC8SQAASue9LE3CIBAzAh4tYyQhauUdmfoaMNp9LeK2W2LbqPf9OpGt3TIjs4IVoMACERNgF8b5FcHMUBAdgIJ2eMpqW++7G7CPxAAARCImgAErKgRwgAIgIATCBQV19GSwlonuGqJjyxcNXQ8hTJBS2jG3ghnYXE2FgYIgEB8CLBwxQIWBgg4gUBi79coscMvneAqfAQBEACBqAhAwIoKHxaDAAg4icC8ghoqq2xwksuGfUV/K8PIpF3w/IA+1LdNprT+wTEQcCuB+hOvXxSv/P2vMEBAegLJrSl58EF/r4DW0rsKB0EABEAgWgIQsKIliPUgAAKOIVCwq5YKD9Y5xl8jjrJwdTjtW5QJGoEm+dz05CT6Q04f6preUnJP4R4IuIdAQ8UXVLdjBMQr9xyp6yNB+aDrjxgBggAIqAhAwMJ1AAEQ8AyBE2X1tODDC66Jl8sEU7PL6euE7yBcueZUGwcCEculB4uwpCTQUP1Pqtv+MyL/VwwQcAoB7n3FIhYGCIAACHiBAAQsL5wyYgQBEAgQcEMZIQtXie2/pwO+01RSU4PTdTkBiFguP2CEJwUBiFdSHAOcMEoA5YNGiWE+CICAwwlAwHL4AcJ9EAABYwScXEaI/lbGztpNsyFiuek0EYtsBCBeyXYi8EcvAZQP6iWFeSAAAm4hAAHLLSeJOEAABHQRqK5toLkrnJW1xMJVcYuTVFxTSZU+d/bw0nV4Hp/ULi2VFl7Xl9KTkz1OAuGDgHUElJ5XuyeibNA6pLAUQwIoH4whbGwFAiAgBQEIWFIcA5wAARCIJQEnlBFymWBaZjUas8fyYjhgL4hYDjgkuOgYAhCvHHNUcFSLQNrl/tcHD4ENCIAACHiKAAQsTx03ggUBEGAChQd9VLDLJyUM9LeS8likcopFrOf9rxPyVwwQAAFzBPDaoDluWCUPgcQrf0uJVz0lj0PwBARAAARiQAACVgwgYwsQAAG5CMhYRpiaXku+tiW0p+p7lAnKdV2k9AY9saQ8FjjlEAIQrxxyUHAzNAF/8/ak67dRgj8LCwMEQAAEvEQAApaXThuxggAIBAjkb62lnUfj308KjdlxKc0SgIhllhzWeZkAxCsvn757YkfzdvecJSIBARAwRgACljFemA0CIOASAifK6mnBhxfiEg36W8UFu2s3fX5AH+rbJtO18SEwELCKQMOZjf6G7XcR+cqsMgk7IBAXAmjeHhfs2BQEQEACAhCwJDgEuAACIBAfArFu5i76Wx2rL6Nvqs7HJ2js6koCs6/pSYOys1wZG4ICASsIQLyygiJsyEAgIb2fUj6IAQIgAAJeJAABy4unjphBAAQUAjv8JYTv+ksJ7R4sXDV0PIX+VnaD9rj93/TqRrd0yPY4BYQPAk0J1J94neoPzEDmFS6HKwigebsrjhFBgAAImCQAAcskOCwDARBwPgFu5j7v/RqqtknDQn8r598Rp0Uw5crOdN+VXZzmNvwFAXsI+EsF679+luqPvWiPfVgFgVgTQPP2WBPHfiAAApIRgIAl2YHAHRAAgdgSKNhVS4UHrW3mzsLV4bRvUSYY26PEbj8Q6Ns6k57P6QMeIOBtAn7xqu7LB6mhZJW3OSB6VxFA83ZXHSeCAQEQMEEAApYJaFgCAiDgHgKchTV3RU3UAXGZYGp2OX2d8B2Eq6hpwkC0BLqmt6TZfXtSu7TUaE1hPQg4joDy0uDuiUTV/3Sc73AYBMIRSMr5iBLaDAUkEAABEPAsAQhYnj16BA4CICAILCm8QEXF9aaAiMbsu2pOUaXP2kwuUw5hEQj8QCA9OYlmX/MveKEQN8JTBNCs3VPH7alg0bzdU8eNYEEABEIQgICFqwECIOB5AmaauaO/leevjWMA/Lr7FXRHlw6O8ReOgoBZAvVfP+Pvd/VHNGs3CxDrpCaA5u1SHw+cAwEQiBEBCFgxAo1tQAAE5CYwr6CGyiobIjrJwlVxi5N0oLI84lxMAAFZCLCAxUIWBgi4kgD3u/K/Mtjgf20QAwRcScDfvD158EEi/1cMEAABEPAyAQhYXj59xA4CIBAgsH6fj9Z/6dMkwmWCaZnVaMyO++JYAu0aqmj+qXxqe9vjRFkQshx7kHC8CQHud1XPzdrPfQE6IOBaAsi+cu3RIjAQAAGDBCBgGQSG6SAAAu4koNXMXfS3OuA7TSU10Td6dyc5ROUEAguPLaau21+96Oq9i4mu/5UT3IaPIBCWwPHSnXTpnltRMoh74noCSddto4SMfq6PEwGCAAiAQCQCELAiEcLnIAACniGQv7WWdh71vyaYXku+tiW0p+p7NGb3zOm7N9CnTn9Agz99tnGAfSdcFLKaoxzFvSfv3sgqaitp0d7l9NaB92lh53M0oPrv7g0WkXmeQEL2eErqm+95DgAAAiAAAkwAAhbuAQiAAAj8QOBEWT398eBh+qrqDIQr3ApXEBha+y3NXP8oJVSVNY2HxSsWsVjMwgABhxDY/t0+mrPlT3SiskTxOCOlBb3b5kNKr//eIRHATRAwRiAp5yNKaDPU2CLMBgEQAAGXEoCA5dKDRVggAALmCEzdspsOn6s0txirQEAiAtz3atGW6ZR6Ynd4r27+D6I7/69EnsMVEGhKQGRdrT7yMfE/q0dOm060IGkhsIGA6wgg+8p1R4qAQAAEoiQAAStKgFgOAiDgLgIsXrGIhQECTiew+PCL1HHPMn1hdOpPNOXPRPwVAwQkI8BZV/N3LqYDZUdDevZfndvQ3dV/kcxzuAMC0RHg0kEWsTBAAARAAAQuEoCAhZsAAiAAAkEEkIWFK+F0App9r/QExZlYnJGFAQISEAiXdaXl3hsdj1O3C1sl8BwugED0BBLS+1HS9duiNwQLIAACIOAiAhCwXHSYCAUEQMAaAoUlpTRnz35rjMEKCMSYQNi+V3p8QTaWHkqYYzMBPVlXwS5wP6x1rd6y2TOYB4HYEEjskUuJXR6LzWbYBQRAAAQcQgAClkMOCm6CAAjElsAvC3fQqeqa2G6K3UAgSgK6+17p2YczsUbNxkuFelhhjmUEjGZdBW88NLsLPdfwJ8v8gSEQiAuB5NaUPPggkf8rBgiAAAiAwI8EIGDhNoAACICABoEPT5TQvKJDYAMCjiLwVtHvKGt/gbU+o6zQWp6wFpJA8AuDZlH9tnNzGl291OxyrAOBuBNIvPK3lHjVU3H3Aw6AAAiAgGwEIGDJdiLwBwRAQBoCyMKS5ijgiA4Cpvte6bCtNHdHk3c9pDDHBAEz5YKRtkE/rEiE8Lm0BJB9Je3RwDEQAIH4E4CAFf8zgAcgAAKSEkAWlqQHA7eaELijej89unE6JVSV2Uvn+l9dLCvMusLefWDdEwT4VcG3Dqym1Uc+tjzeDi2y6N0Wiy23C4MgYDcBZF/ZTRj2QQAEnEwAApaTTw++gwAI2E4AWVi2I8YGURLoU1dKuR/dZ794pfaTRSz+hQECJghE2+dK75boh6WXFOZJQ8CffcUvDyakXS6NS2YdOXToEB0/ftzw8l69etHZs2eVtRkZGTRgwADDNtQLSkpKqKioSPlWx44dqVu3bhHtqdewP9nZ2WHX8PxIcyJuigmOIyDuuBX31HHBx9FhCFhxhI+tQQAE5CeALCz5z8jLHnLT9he+mm993ys9UDkLi0UszsrCAAEdBFi44myrRXuXE/9zLMYfOjfQT6tXxWIr7AECURNwU/bV/PnzKTc31zCTt956i7Zt26asHTx4MC1fvtywDfWCGTNm0NKlS+nqq6+mvLw8XULT3XffTZs2bVLMRFq3bNkyeuGFF2jz5s1R+YnFziMg7rgV99R50cfPYwhY8WOPnUEABBxCAFlYDjkoD7r5h5NvU7/PX4hv5BCy4svfIbvb0edKT+gZKS1oYfYh6nZhq57pmAMC8SPgst5XLOzk5+c34blnzx4qLy+nyy67jLp06dLk85kzZ9KGDRssEbA4Q2bo0KGUmZlJb775pq5sLiF4jRo1inr37q34MXny5JBiXKdOnZQYiouL43d3sHNcCIg73qdPH5o9G1npsToECFixIo19QAAEHEsAWViOPTpXO/5f5Z/SbeufkCfG5v7n3vnFQmRkyXMmcfaEs6wOnDlK83cuJu53Fa+BfljxIo99jRBwU/ZVuLhFdhMLRdOnT9ecalVmy6JFi+jDDz8kFsX0lCLu3LmTfv/73yuCF3/lssCHHnpIEdwmTpxIkyZNauIvBCwjtxxzQSB6AhCwomcICyAAAh4ggCwsDxyyg0KMS98rvXwgZOkl5dp5LFy9tf99Wn10A52oLJEiTvTDkuIY4EQoAi7LvrJDwGJxqaKiwlBfLLGG/RkyZIju+6deF6pvluh/dM899yh2ufSRh7qHl1gr7IXqp2XWT90B/TBRzz7q3mWh/P3kk08aba1mJD4L1ztM7GEnHz2xavEzsk5vDyy9NoO5sH9ird7+bUbvhBPnQ8By4qnBZxAAgZgTQBZWzJFjwxAEuO/Vwi+epvSjn8nP6Ob/uJiVheEJArFqzm4WJvphmSWHdXYT8Er2FXM0moH1q1/9iubOnUvffPNN4Bi4/HDhwoUhs6ref//9Jms4q4pLAadOnarZB4sbsT/33HNUUFCgZFypB+83a9YsGjNmTODboXp8qXt4cZYZlxZyDy4xNm7cGGgkb8ZPM3fRyD7MgcU+ZqBVOiniFjxfeeUV4jg5E+3pp59uxI7XP/HEE014Cxt28NGKlZlxSSj7EqqJv5l1kTIFOQPwz3/+c6O7G+4eqrn07NnT8L03czecuAYClhNPDT6DAAjEnMA5n4+mbtlNp6prYr43NgQBNYGFxxZT1+2vOgsKC1n8i/tlYbiOAPe32li8RWnQHqvm7GYgcj+sv16yjTr4DppZjjUgYA8BD2VfMUAjAhb/ZV/0y/r5z3+u8H/77bcVQYA/e++995oIEnPmzCEWVYRowX2sOHOLRSS2pdWUnUWbKVOm0N69e5XeXLfddpuS6cXrPvjgg4AAoRafONNINJvnvViM4TF+/HhatWqV0jNL+P/II48onx07doxeffXiv7/N+GnmAprZh8Uc4TMLciJ7jWNWZ5yJ+JmpYMfnFIm3WgTjM7GKj9pvFs9YVFOfIZ8tn03wi5Fm14UTsEQvNfU9ZDFTCKRa91DYC+ap596buRtOXQMBy6knB79BAARiTuCNI8co78i3Md8XG4KAIPDU6Q9o8KfPOhdI3wlE19yOPlnOPcFGnrNwtWjfcuKvThk9MtvRX5td/MstBgjIQMBL2VfM24iAxfODs4BYbGKRiEWs4D5awQKLumxQLVIFr+NMGc4eCiVuhdqP/dPqgaXOzmIxTZ25xWvM+mn0vkazD/f+WrNmjSLo8QuLau4sOHHTcnWc/BLfggULAuKQmnfwGdrFZ+TIkYqQFsxc7TvvHdzLzOy6UAIWN3fn/m5ajwfo5WLk3hu9F06fDwHL6ScI/0EABGJGgLOwflW4g8756mK2JzYCAUFgaO23NHP9o5RQVeYOKMjKcuQ5nqj8jt7zZ1pxxlU8G7NHA29yh070H7ULozGBtSBgDQGPZV8ZFbBYAGARJjhjRggHXBYmMprYthBdhMASfEhC0GG7RUVFgY9ZcNiyZQsNHz68idjEk0LtF0nACt5HbGjWT6OXLpp91KWELPhxJhMLQ2qRTy1E7dq1q8k5heKtzsBSn0O0fLjvFmd0aYmG4ownTJjQpB+a2XWhBCwhiIV6qEAtLKq5ReIZ7h4avRtOng8By8mnB99BAARiTgC9sGKOHBv6CXDfq0VbplPqid3u49FtqD8j6/8gK0vik+WywI3fbqG3DryvNGWXuUxQL8aFnc/RgOq/652OeSBgCwGvZV8ZFbA4q2f58uVN2IcSDkQ2lLrsLXixnjnBa0QZnpY/4TKwQvmvxwc9cyJdSj02ws1RC1CiL9jq1asDvcf0CCpCHFKfSaTeUWb9FoKd6DPFmXN6Xp80uy7SPVSXnAaf1Y033qhkEarFtkhcIn0e6T645XMIWG45ScQBAiAQMwJ4kTBmqLHRDwQWH36ROu5Z5n4enJV1jb/MsPvN7o9V8ghZpDpw5qjykuDGb7e6QrRSI0c/LMkvoBfc82D2VawELD3XR0vk4qwjzgji3k6ccbRv3z7as2dPoDG51QKWWT/1rOM5QgjSMz+U6KfuoRWcUaRuOs4lc1pDlIyqS/ciCTFm/eZX/MaNG9eokTyLWaNHj6brrruuSemg8NfsOq041NlV3PMq1NAqpY3EJdLnes7ZDXMgYLnhFBEDCIBATAkUlpTSnD37Y7onNvMuAcf3vTJ7dNf/6mK/LO6bhREzAk5pyG4FkJw2nWhBEkoJrWAJG8YJeDH7KlYCFgtNkcbMmTMbZeeohRr1Wi6Z48G9lawWsMz4GSku9edCCIpmHzWXUL2sQpXKqc+be4w9/PDDinuRhJho/GYRcsWKFfThhx/Spk2bGuEK93qlmXUQsIzcRuvmQsCyjiUsgQAIeIgAC1gsZGGAgJ0EXNf3yiws0fydvzZvbdYK1mkQEJlWQrhyal8rs4f7X53b0N3VfzG7HOtAwByBtMsp+fptRP4sLK8NI03czZYQhivd0uItRBpRevaTn/yEOnbs2KRUzmoBy6ifRu+KEILM7iNe52MuPIL7S+nJwBL9oMyUEJr1W3BiUYp7m61fvz7w+p9oSh+Opd51WgIWZ3MNHepvjeAfejKwjGSmRRL+jN4Pp86HgOXUk4PfIAACcSVwqrqGuJQQAwTsIuDqvlfRQGMRq1P/iz2zsq6IxpIn1wYLVm7paRXNYaIfVjT0sNYMgaS++ZSQPd7MUsevsaLpbs4AACAASURBVFPAEn2FtF6aE+C4xIv7MqkbwwuhR6v5N6+zugeWWT+NHn40+6ibuHP2FA/+qm6sLwQVzlJbu3ZtE/fYRv/+/n9f+4dajIokxETj986dOzX7XkUq7TOzLlQc4ZrCMws1F62eYkaFW6P3wunzIWA5/QThPwiAQNwIzCs6RNzUHQME7CDwVtHvKGt/gR2m3WOTs7G6+/9PZ7eb/aJWP/TOCnGynFUVyLDy97VyQxN2Ky8x98N6t82HlF7/vZVmYQsENAmwcMUClleHnQKWEJo4y2bVqlUhX8ULFlTCNQ1XCzlWZWCZ9dPonYlmH9HYXC1OiWwq8fqj+tU8rR5aoQSeSAKWGb9ZgBo7dqyCSOtFRPXn6swos+t4n1BxcEnl0qVLNUtO1euCs8EicYn0udH74dT5ELCcenLwGwRAIO4Ezvl8NPGTrXH3Aw64j4Bn+15ZcZQiQ4tfN/RgM3gWpzir6sCZI7S9ZJ/SiN1rZYFmrhH6YZmhhjVmCCTlfEQJbS6WGHlx2ClgqcUmFl6efPJJGjJkiJLxwmVknEHEZXCPPPIIzZ49O4BfZPzwmgULFlC3bt0Ca1544QXltTge4QQsIyVyZv1kH1hw4QbzXOLIfoYbZvcRpYNsW50hpBZ7OFtt//79lJubq7jAmVnz5s2jMWPGKOzeeOONwGdqGzw3khBj1m9xt9RnL5g98cQTSh+z4D5e/LnZdaHiUDeFZ7Fv2rRpSlYYf5+FVcEsOOMvEpdwn4sHCDie4AxD/l60n8v0ZxUELJlOA76AAAg4jsAbR45R3pFvHec3HJaXwB3V++nRjdMpoapMXied5BmXG3b2Z2fxV87SuuQK15Qenqj8ThGn9vtFqh1+sariwkXxChlW5i4o+mGZ44ZV+gkkdnmMEntc/Au/V4edApYQK6ZOnRoQnYI5awkYasEmeD6LIXfddZcifmn1TxKZSmIdC1n8iiGLFKFKwcz6yev08FPHwKKTER5q8UirOXtwvzAWYZgLDyH0if1Z1GJukyZNaoQ1klBjlg8LRPfdd1/Is+fzYIFSXT7Ke5ldFy4O5v6LX/yi0YuI0XIJt5+6RFIrGy7az2X68woClkynAV9AAAQcSYB7YXFPLAwQiJZAn7pSyv3oPohX0YLUs54ztFr4SxBZ2OJeWlmXS5mxJTKqWJxisYpFKy4HhFCl55CNz3mj43HqdgGZtcbJYUVEAv6G7cmDD3qycbuaDQsg+/bto4kTJzYRNsS8ZcuWUX5+PvXp06dRppTez3ke2+AG3seOHVOWsa1hw4YpGVlag0WMJUuWKL7x6NKlC1133XUBH1k44vG///u/jTKfWPBZuHBhYB3HxSOc/+r9jfrJ/Lg8jV/0mz59esRrp2amh8eiRYuUF/xYfPr973/fROzhePkFR85kY7YsWglhSLz+x3vecsstCm+tLLFI5xsNH5Ftp46Vz3L48OFKdlioYWZdpDiETebJvKLlEm4/Fsz4vHgEv7DJ34v2c90XLQYTIWDFADK2AAEQcDcBfo2QXyXEAIFoCHDT9he+mo++V9FAtGotlyHy4B5bolE8f+XfN291UfhSf6Zz3+DMKBahWJBicaqi9rzyz8d/+B6bhEilE6yF07gf1rpWb1loEaZA4CKBxCt/S4lXPQUcIBA1Ae5Fxb+MCFhRb6phQE8mlR37wqa3CUDA8vb5I3oQAAGLCEzdspsOn6u0yBrMeJHAH06+Tf0+f8GLoTs+5tVDHqL5iU2zMFHK58yjHZrdhZ5r+JMznYfXchJIu5ySr9/m+ewrOQ/HWV4J0Uj9ql+8IoCAFS/y3t4XApa3zx/RgwAIWESASwi5lBADBMwQ+K/yT+m29U+YWYo1EhB4a8gDNL8OPcskOArLXPht5+Y0unqpZfZgyNsEEnu/RokdfultCIjeEgJc4tezZ8+QpZCWbKLTCAQsnaAwzVIC0gpY6jrNUBFzbe71118fsr42GlL8hwPXFusdkWpg9dqxe55T/LSbA+yDgB0E5hUdog9PlNhhGjZdTAB9r5x/uBCwnH+GWhGgH5Y7zzVUVBfqW1Cl7xIqre1CWSnHqE2zi72Toh384iC/PIgBAm4jAAHLbSfqjHikFbDUnfL1oOQfoOAXDvSs05ojnlItLi7WbcIpP8BO8VM3eEwEAYkInPP5aOInaP4r0ZFI7wr3vVr4xdOUfvQz6X2Fg6EJvDL817So5jsgchmBDi2y6N0Wi10WFcLRInDmQhf64uw4Olblf9Thh8EC1q2X5lKzxPNRQWPxikUsDBBwGwEkRrjtRJ0RjyMELH5+k1Mlg8eJEyfoz3/+M+3du1f5SOvJSDPH0KlTJ2WZEQGLX644fvw4ZWRk0IABA8xsG5M1TvEzJjCwCQjYQOCNI8co78i3NliGSTcSWHhsMXXd/qobQ/NUTBCw3Hvc6Ifl3rMVkXHm1ccl/0qnapr+XaNd6n66tV2uaQiJXR6jxB7m15veGAtBAARAwKUEHCFghROm+HnK8ePHK094jho1il59Nfq/CJgRsFx6PxAWCICAQQKchcUN3bknFgYIhCPw1OkPaPCnzwKSCwjMv+Xf6a3z+rO2XRCyp0L4Q+cG+mn1Kk/F7KVgOevq45KpIUPukvAutSATP98pl/hfHvz//M8PNvcSTsQKAiDgEgLcrql3797SReN4AYuJirI4/ufgrCnOONqwYQP94x//oPLycuUAunTpQtddd12TkkORBrlp0yZl3uDBg5WvM2fOpAMHDlB+fj5NnDiRevToQQsWLFDs9enTh6ZOnUrr169XPuffz549O3DQwiav4xJH7q314YcfBvyYMmVKIGOLyyZXrlxJx44dI74wt9xyS8SySBbweG+2KeLjdcOGDaNu3bo1uXChUj2D/eTfC5uheAUbV6/hz8L5Id1PAhwCAQsJFJaU0pw9+y20CFNuIzC09luauf5RSqhC4283nC0ELDecYugYMlJa0F8v2UYdfAfdHahHoyuq+BltOzMpZPSnTp2i0tJSj9JB2CAAAl4lwHrErFmzpAvf1QIWCyrTp08PCf3qq6+mtWvXBj5XC2HqRZwBtm3bNsrNzVWyvFjgEmIRHywLT2+88YbyOYtey5cvb2LzkUceocLCwkC5o9r+K6+8Qvv371fWB4/Jkydrfp/ncaN7Fs84+yx4sF9cehncFyxUDyzx/XB+hvKF/XjiiSc0Ywvlh3Q/CXAIBCwmwAIWC1kYIBBMgPteLdoynVJP7AYclxCYM/I/aPU5axo+uwSJ68JAPyzXHWkgoEgZWM2rN1Gyz2AGVtrllHjJre6FhshAAARcT4D/Hj9ixAjp4nSFgDVjxgxaunQpqQUpdRN4FnJuv/12ys7OJs5YWrFihSLu8NBq/q5VQqgWt1ik4gwsHkVFRcozppGEIZ7Ll2DevHk0ZswYxQ/O7FqzZo3yfRbEOI777rtP8ZMztYSPGzdubJJNxZll48aNU9axqDZt2jQlk4u/v2rVqoDoxeIY7yeGXj/V4pfal2Be6hJO5sIxsR/8fSHq8d5W9SeT7icIDoFACAJcSvirwh10zlcHRiDQiMDiwy9Sxz3LQMVFBCBguegww4Qypl0XmlX3J28E66EouQfW347/L/HX4JGefJrGtH/WWCP35NbKq4MJGf08RBGhggAIgEBsCDhewFKLKyy6PPzwwwo5IWpxRpG6pE9gDfd5JAFr165disikHnqEoWARhzOXxo4dG/A3OFts5MiRSlaTlsgm/A/O+AoWqi677DLavHlzwFUzfobjKewFZ7MF+xHKz9hcc+wCAvEhgFLC+HCXeVf0vZL5dMz79pvb/oM2ViADyzxB56xEPyznnJURT09V96B13/2m0RJ+fXDQJX+hLs13GTHl73v1W0q86ilDazAZBEAABEBAHwFHCFgsjrRq1apJRKJXFX+gJaBwNhKvCxabeH4oIYc/CydgGRVqxD7BQpIIRuyllaF09913K+WKLFYFi1u9evVSsq+CM6yEXc6A6t//4lPAq1evDvTZiiRghfIz1Lobb7xRKWHUEtl4b7UfWplk+q4pZoGAcwmglNC5Z2e15+h7ZTVReexBwJLnLOz2BP2w7CYcP/ucgXW48kY6c6ELtWl2jLq23Gws88rvekJ6P0oa+BGRPwsLAwRAAARAwHoCjhCwwoXNgsvPf/7zQOlduLkspnDJH/ebeuedd5TsJq3MoHACVqSMp1A9sEKtC/fiYSgBi4W5oUOHKqEGN61Xxy/WqzPTIglYRuMT/nN/LPHPwWcgenuhjND6H2BYlJ8AlxJO/GSr/I7CQ1sJoO+VrXjjbhwCVtyPIKYO5LTpRAuSFsZ0T2zmDAJK6eD/3965AElVXXt/DQMiOIAD8hogQoJDiQYCREUgIlyCgt4xBj+Jz1yMER+feuVqPq3Ki0pS17KUMvkiSYkJ8UqCRNFADHgVJVwVUUHjKBIEI5+IwyOMPEZmgEG/XmeyJ2d6zuk+ffp093n8dpU1Or3P2mv/1u7G/rPW2pUt/4/OgAAE4kVg27Zt1oYGDx7saWM7d+6U/fv3y7BhwzzNd5uk6x4+fFg6d+7seW3VO3RkWzsoH/PaYI4PR0LAUgHGCX5VVZXjTXuGgQo9v/3tb2Xjxo1WJpPTiKKAZe/v5UXAsmdwFUrA8nLuELC8UGJOHAk8W7dH7t20NY5bY08eCSze9BPpuXmFx9lMixqB68+7WTY05NjkOWqbxN82BK6t6ivfOvIgVCDQSqDDoFukQ3X7C5lABAEIRJ+AikirV6+WXr16SU1NTdYNHTx4UFasWCGHDh2SWbNmZZ3vNGHdunVWf+ujR4+2vty1a1fRSqwRI0Y42lQ/X3zxxdZnOnXqZM11mq8+Llu2zOrH7WVPvjZRgIciIWD5ET60v9Tll1/eeluglv4NGjRIhg8fbolhequglt8hYLWcqkwllZlet5dAZjuf+mZzKufM9hyvQyAOBG58tVbea/gkDlthDzkSoO9VjsAiOB0BK4JBC8Dl+QMbZFTTcwFYwkTkCaRuHex41npKByMfSDYAgfYE7KKQFwFLhaFnnnmmVYfwI2CpWGYyvvT7tgpXKoaZ5BUVpMaMGdPGWSNI6S+NYLVly5bWS9/69evXZr4KXfr6uHHjsmZqhelcxFbAMr2ZtLTtzjvv9Nx0XYMT9hJCu4+Z+koZBnYBsFAZWH5ExjC9EfAFAoUmsKvpsFydupWQkSwCFzdtltlr5khZ475kbTxhu71i6g3y7ie7ErZrtks/LM6AIdBh+K+kQ/+rAQIBCMSMQHoWVDYBS0v39MI3FZvMyFXA0rK+lStXWo9PmjSpTdnghg0bpLa21npt2rRpYhelzGuaNDJ27Fhrjs7V32vZo9oyw4hdPXv2lOnTp0cqarEVsDI1R9cImf5QUczAUv/NDYVODd71dXuZof3WxKAFrGuvvdZ6g6lQaHpd2d8B2nfspptuktNOO02uuOKKjCWfkXrn4CwEfBB45P3tsuj9D308ySNRJHDasXq5b9VViFdRDF6OPtdM+ZbUNX6c41NMjwMB+mHFIYr57aEsJVyVpwQsBgQgEB8CKkTpP3v37rU2ZTKg3AQsFZ1ULDIZUma+PpurgGWyr1TPmDp1ajuoS5cutbKq0rOwnDKqjBiW7rdmiKmv6SJYFCIYewHL3sDcBGTBggWiv9eRScDyIvwYm36FIT9N3HXNJUuWWDcTas3q7373u9ZbBvU1FY2uvPJKq0l9urDk10+35/70pz/JddddZ2FwuolQBbZHH31U3G43jMKbBB8hECQBSgmDpBleW9q0/f6/zqPvVXhDFKhnCFiB4oycsdsGVsqlTb+JnN84HAABSgcDgIgJCISPwPLlyy3xSoWoL33pS9b3ay23cxOwjHikPaeGDh0qlZWVsnbtWmtjuQpYmjGla2t2lVPvKuObPdNK13ErCVy4cGEbv42olZ6VFb4oOHsUWwHLCCe6bXNDnqbKPf300/LBBx+I9sRyu4XQlN6pIqk9s7SpmR4UzTDK9Za+bL2l/ApYui/7Ho2vqqRqwzhVZXWPixYtalM+GbSAle6H8tGURTtrJ5EtKm8Q/IRA0AQoJQyaaDjt3bPzMRm57v5wOodXgRNAwAocaeQMPlL1kQw9wo2zkQtcng6Xj1gqZb2zN3TOcxkehwAEikxAxSD9DmsEJCMOuQlYKjrpqK6ulm7dulnZW34FrExbNc3kdU569pTxUXtjGb+NH/ZsLtU1VCu46KKLLF+jNmIrYKlKevfdd1vZP/ahmUDf/e53rUZlEye2XHNrz7TS/zbZTeY5FX1UGAqbgKX+qW+PPfaYJcqZoW82Fe1uvPFGz72/sglt2V5XZvfff38bP9QfFbTuuuuuNhliUXuT4C8Egibwyy3b5MntdUGbxV5ICNx24AU5//k7Q+INbhSDwORzr5SDR//Z76IYa7JGuAhoP6wnKp+Vik//Hi7H8KZgBLh1sGBoMQyB0BHIJmClOxykgKUZU7t37xb9mamJuxG3+vbt29rXyvhtyg2NX6eccopMmDAhdJy9OBRaAUsFqE2bNll7yOf2OrudqqqqNj2YtE+Um/3053TeRx99ZKmUo0aNasdWr7h0et3t98aA8eGcc85pZ1NvUtRMpnS/nQJr5uprTrbMM379zLaPdPv5xs3L4WUOBKJMQBu6azYWI14E6HsVr3h63Q0ClldS8Z5HP6x4x7fN7igdTFCw2SoE/lmel62Ju2EVpIBlSgaNbc2m0ooxp+wp09tKE1p0aKaV3Wftn9Xc3GwJXOZ59VWHag5RyMgKrYDFGwUCEIBAnAnUfnxA7nhjY5y3mLi9ad+r+W/+UCq2vZi4vSd9w2eM/3rSEbD/fxCgH1YyjkL56FVSVtlSycGAAATiT6CUGVi6to6jR49aGVj6U3tznXXWWW1uKDRR0HJGk6nVp0+f1hsJzS2FJhtLM7ZeeeWV1hsTtX+XJg5pCWKYBwJWmKODbxCAQKwJUEoYr/DO375QvrDhoXhtit14IoCA5QlTYibRDyveoaZ0MN7xZXcQcCJQSgHL7o9WZ2mWlWZWaZbVjBkzPAdMW/507Nix9Rn9bxXDVLSqqKiw+oOr3XHjxlntlsI6ELDCGhn8ggAEEkGAWwnjEebv731axr/wo3hshl3kROBgxUkyeWT7NgA5GWFyrAj079pTnui6MFZ7YjMtBMoqRkr5mFUiHU8ECQQgkCACYRGwFLm9kfukSZMcs7DSQ5N+Q2Ftba1oRpb9JkJj197wPYwhRsAKY1TwCQIQSAyBoG8l7NN0SE7f39JE+JOOnWRzt0rZd9zxieFZio1OPPqh3PX8bClr3FeK5VmzxAQQsEocgJAuP7H3ILn7s5+H1Dvc8kUgJVqVj3ic0kFf8HgIAtEmUGwBS8Uk7V3l1pNq4cKWvyTxki2lWVvLli2zMrZqalpuTU1v7m6io3a99vkqVUQRsEpFnnUhAAEI/IPA2j31MvetlgaK+YzqA/Uy+uPd7Uy80HuA7OgavWty82FRrGe179WCV+dI57raYi3JOiEjUNe3WmqGnh4yr3AnDATuGfiZfKVpeRhcwYcACHQY8j3p8PnvB2AJExCAQNQIFFPAWrRokVXap72otF9V+lBB6vHHH7d+7SUDa/Xq1VbW1rRp06Rfv37Wc+kZWWYNBKyonUz8hQAEIFAiAipgqZDld5x4pEkm7/pAjvv003YmjnToIH8c8AU52qHcr3mecyGw8L2fSdVbS+CTYAIIWAkOvoet0w/LA6QITNGG7Zp9RelgBIKFixAoAIFiCljmJkG3TCgjSGkj95kzZ2bc7c6dO2XlypWSXhZoGrqfcsopMmHCBMuGEcbIwPJxgB544AGrgRgDAhCAQJII1B85KkcdBCgvDHqn0oKrela6Tn2+7+dk9/FdvZhijkcC9L3yCCrm094dcqZcUTUw5rtke34J0A/LL7kQPaelg2etl7LjTw6RU7gCAQgUk0ChBCzNjDp8+LD06NGjNTtKRadVq1ZZWVh9+/aV0aNHW6/p7zdt2mRlU+lwy9Cyc1mxYoXU19fLlClTWu3r60bYsjeCX7dunWVfm7qPHTu2mHhzWiuUJYQ//vGPEbByCiOTIQCBpBPQP+B69uzpioEywmBPCH2vguUZZWsIWFGOXnF8px9WcTgXapXyEUulrHdL3xgGBCCQTAKFErCWL18ue/fuFXsmlBJWkUrXVBErfXTq1MkSmVTAyjQ2b05Vd6xd2862ecaeydWlSxfLDxW0pk6d6tp7KwzRD6WAdezYMQSsMJwOfIAABIpOYMPeffLTzX/Led2qw40ydv8e1+e0hFCbujPyJ0Dfq/wZxsnChuFT5PrK7nHaEnspAAH6YRUAahFMdhh0i3Sovq8IK7EEBCAQZgJacrdjxw5L2NG+U9mGClB6058O0zjd6RkVkdSu3gZoSvnMPC3p27hxo5VB1dzcLB07drT+svq0007zJDCpAKbPqr9uzeDVxw8//NCy36dPH8+2s+2/kK+HUsAq5IaxDQEIQCDsBPz2w9IeWHoLYfrY3L1S3qjsG/ZtR8a/xZt+Ij03r4iMvzhaWAIIWIXlGxfr3Tp1lYd7rZf+zVvisqXY74O+V7EPMRuEQCgILF261CoVTBewQuFcCJ1AwAphUHAJAhBINoGG1N+CfOf1d+S9hk9yBnHW3joZ0rDfek6bt7/d4yR5v6IHDdxzJun8AH2vAgIZIzMIWDEKZoG3Ut29rzx83IMFXgXzgRCg71UgGDECAQhkJmBKE+03BMIsMwEELE4IBCAAgRAS2NV0WK5e+7pvz05oPkrJoG96zg9e3LRZZq+ZI2WN+wK2jLkoE1gz+mtye5cOUd4CvheRwAV9B8l3j/28iCuylB8C9L3yQ41nIACBXAlo4/TKykoZNmxYro8mdn5oBSytB9W6Ty9jxIgRVt2ol+FUS6ope9maoOnh2r17t7WE1odm6syvvjc2Nsr06dO9uMQcCEAAAo4E1u6pFy0nZJSewGnH6uW+VVchXpU+FKHz4Kmxl8vc8qbQ+YVD4SVAP6zwxkY9o+9VuOODdxCAQLIJhFbAMh35vYRn3LhxnlTLTN38teO+ilhOQtgzzzxjNVfTOToOHDhg/fuMGTPauZet27+X/TAHAhCAgCHgtx8WBIMjoE3b7//rPPpeBYc0VpYQsGIVzqJshn5YRcHsaxH6XvnCxkMQgAAEikYgtAKWik2HDx92BfH2229bQpJmT3nJdNq5c6esWrXKuopSxafTTz/dEr3099p9XwWqrl27WrbsXfrVD82osq9jalU18ys9c0uFN/Xroosu8nQ7QNEizUIQgEAkCWg/rBtfrRUtKWSUhsA9Ox+TkevuL83irBp6AghYoQ9RKB0cXTlAHiifH0rfEutUqu9Vx/GpJvupnwwIQAACEAgngdAKWJlwaTnfpk2bHAUnt+dMFpWTSKXPrFixQnbt2iWnnHJKmxsAjFilQpUKVjpMllW6eKZCmF6x6SRshTP8eAUBCESBgDZzVxGLUXwCtx14Qc5//s7iL8yKkSGw+JxrZN4x+qJFJmAhcvTaqr7yrSM0dQ9LSOh7FZZI4AcEIAABdwKRE7BMRpRuyWvpoM5dsmSJHDp0yFVcMnZV4Jo5c2YrMSNgpa+1cOFC6dWrl9TU1LTO1TV02J/n8EEAAhAIgsCzdXvk3k1bgzCFDY8E6HvlEVTCpyFgJfwA5Ln9+QMbZFTTc3la4fF8CdD3Kl+CPA8BCECgOAQiJ2CZ3lgDBgyQqVOneqakglM20cvMueSSS1rL/5wELC07XLlyZRsBy2SF5SKqeXaeiRCAAARSBFTAUiGLUXgC2vdq/ps/lIptLxZ+MVaINIEHJ18vCw63XPLCgECuBLQf1hOVz0rFp3/P9VHmB0SgrP/VUj78VwFZwwwEIAABCBSSQKQELFOi16lTp5x7TGUTsPR2wscff7ydyKUlgbruqaee2nrzoPHDlBvqs8uWLbN6a9kzsgoZOGxDAALJJHDH6xuldt+BZG6+iLuev32hfGHDQ0VckaWiSgABK6qRC4/f9MMqXSzKKkZK+ZhV9L0qXQhYGQIQgEBOBCIlYJkywPQ+VV52vHTpUqu5utuzRqhSW/YsKiNO6e9ND6wtW7ZIY2OjTJkyRfr16yduZYZe/GIOBCAAgVwIaFP377z+jmhfLEZhCHx/79My/oUfFcY4VmNHYN5Xb5bFh3bEbl9sqLgEbhtYKZc2/aa4iyZ9teNPTolXz0lZ6icDAhCAAASiQSAyApYRmPxkX2ko7M9PmDBBBg8e3BohLQlcs2aN1SNLR3oZoPbHeuWVV1pfVx9UzNJ/TDmhvaRR19JbDXX07NlTRo4cyY2E0Xg/4CUEIkFAbyS88dU3paH5WCT8jZKTE49+KHc9P1vKGmnKHaW4ldJXBKxS0o/X2o9UfSRDj7wWr02FdTepmwbLRzwuZZUTw+ohfkEAAhCAgAOByAhYfntf2fdsbOjvVHDShu0qWu3evVu6dOliTdUsLbc+Vnr7oI5hw4a1mjW3G06bNs3Kxlq9erWo4KW21ebevXut0kLt19WtWzcOIQQgAIFACNR+fEDueGNjILYw0kJA+14teHWOdK7jxkfOhHcCc8+7VZ5q2O79AWZCwIUA/bCKdzQ6pHpedUj1vmJAAAIQgEC0CERCwDJZTop20qRJbbKncsVtBCb7cypmnX322aJiVCYBK30tc3OhKUvM1Nzd3kMrV5+ZDwEIQMCJwNo99TL3rRZhnZE/gYXv/Uyq3mq5TZYBAa8EELC8kmKeFwL0w/JCKb853DiYHz+ehgAEIFBKApEQsMwNf5rJNGPGjEB4mWyqqqqq1swo0+h91qxZntbQjC4VvC666CLLhvHT3mfLNIfv1asXDd49UWUSBCCQCwFuJsyFlvtc+l4FwzGJVm4//1ZZc5AMrCTGvlB7/t7ALjK9htiKwwAAIABJREFU6dFCmU+0XW4cTHT42TwEIBADApEQsFasWCG7du2yMq80A6sQw9wsqKV/M2fOzLqECmBr165tczuhWzN3FcYQsLIiZQIEIOCTgGZhaTYWwx8B+l7548ZTLQQQsDgJhSBAP6zgqXLjYPBMsQgBCECg2AQiIWAtWrRIjh496tqbygs001hdRTBzm6D9uVxFMr0RUYdd7DICltofM2ZMq3kELC8RYg4EIJAPgRtfreVmQh8A6XvlAxqPtCGAgMWBKASB/l17yhNdFxbCdDJtatP2s9Zz42Ayo8+uIQCBGBEIvYBl+kwpc6+lfU7xMbcQaobV9OnT2zRUz/WGQzM/XagyWVn2TDHjv/2WwhidH7YCAQiEhEBDc7N8c+3r3EyYYzwWb/qJ9Ny8IsenmA6BfxK4/rybZUNDy83DDAgESWBi70Fy92c/D9JkMm2peJVq2l7WuyaZ+2fXEIAABGJEIPQClhGFvJb2aWy0Ubv2nlLRyJ4JtXTpUqtnldrq06ePdOrUSerr662bAnWkC1JOcVa7y5Yts24WrKlp/wehZmbpzYZqq6KiQt5+++2cGsPH6GyxFQhAoMgE3mv4RDQTi+GNAH2vvHFiVmYCCFickEISuGfgZ/KVpuWFXCLethGv4h1fdgcBCCSOQOgFLFOWl0sPKW2urqKUvZm6RlbFp5dffll27Gj7N6Vqe9iwYdY/2YZbnyvznGZcaYaWCmU6VCTTGwjtQlq2NXgdAhCAgF8CtR8fkDve2Oj38cQ8d3HTZpm9Zo6UNe5LzJ7ZaGEIXDH1Bnn3k12FMY7VxBPo1qmrzO+9VYYeeS3xLPwA6FB9n+itgwwIQAACEIgHgdALWDt37pT9+/dL586drSbuXoYRkfr27SsTJkxo94gKWR999JH1+x49eki/fv28mLXmqO3Dhw9nFbu8zvO8MBMhAAEIeCTw5PY6+eWWbR5nJ2/aacfq5b5VVyFeJS/0BdlxzZRvSV3jxwWxjVEIKAH6Yfk7BypcqYDFgAAEIACB+BAIvYDlB7Up8yPzyQ89noEABOJA4N5NW+XZuj1x2Eqge9Cm7ff/dR59rwKlmmxjCFjJjn+xdk8/rNxII17lxovZEIAABKJCIJYClva60tI9px5VUQkMfkIAAhDIl8Adr2+U2n0t5cyMFgL37HxMRq67HxwQCIwAAlZgKDGUhQD9sLwdkbL+V0u5Zl6l+l8xIAABCEAgXgRiKWBpBla3bt3iFSl2AwEIQMAHAUSsf0K77cALcv7zd/qgyCMQcCcw+dwr5eDRQyCCQMEJaD+sh3utl/7NWwq+VlQXKKsYKeVjViFeRTWA+A0BCEAgC4FYClhEHQIQgAAE/kkAEUuEvle8IwpFAAGrUGSx60Sguntfefi4B4HjQADximMBAQhAIP4EELDiH2N2CAEIJJxAQ3OzfOf1d+S9hk8SSUL7Xs1/84dSse3FRO6fTReWwBnjv17YBbAOgTQC3+g/QG49Oh8udgLHn5zKvHpOylI/GRCAAAQgEF8CCFjxjS07gwAEINBKIMki1vztC+ULGx7iNECgIAQQsAqCFaNZCNAPywYo1euqfPQqKes2knMDAQhAAAIxJ4CAFfMAsz0IQAAChkASRazv731axr/wIw4BBApC4GDFSTJ55DkFsY1RCGQiQD+sf9BR8Wr4r6Ssdw0HBgIQgAAEEkAAASsBQWaLEIAABOwi1o2v1squpsOxhzLx6Idy1/OzpaxxX+z3ygZLQwABqzTcWbWFwOjKAfJAeYJLCRGveCtAAAIQSBwBBKzEhZwNQwACSSeg4tWNr74pDc3HYotC+14teHWOdK6rje0e2VjpCdT1rZaaoaeX3hE8SCyB2wZWyqVNv0ne/hGvkhdzdgwBCEAgRQABi2MAAQhAIIEE4i5iLXzvZ1L11pIERpYtF5MAAlYxabOWG4H5AxtkVNNzyQGEeJWcWLNTCEAAAmkEELA4EhCAAAQSSkBvJdRywrgN+l7FLaLh3c+7Q86UK6oGhtdBPEsEAe2H9UTls1Lx6d/jv1/Eq/jHmB1CAAIQyEAAAYvjAQEIQCDBBOImYtH3KsGHuQRbR8AqAXSWdCSQiH5YiFecfghAAAKJJ4CAlfgjAAAIQCDpBGo/PiB3vLEx8hjoexX5EEZuAxuGT5HrK7tHzm8cjieBWPfDQryK56FlVxCAAARyJICAlSMwpkMAAhCII4E4iFiLN/1Eem5eEcfwsKeQEkDACmlgEuzWI1UfydAjr8WLAOJVvOLJbiAAAQjkQQABKw94PAoBCEAgTgSiLGLR9ypOJzE6e0HAik6skuKp9sN6psfi+GwX8So+sWQnEIAABAIggIAVAERMQAACEIgLgSiKWBc3bZbZa+ZIWeO+uISBfUSEwJrRX5Pbu3SIiLe4mRQCsemHhXiVlCPLPiEAAQh4JoCA5RkVEyEAAQgkg4A2dv/O6xuloflY6Dd82rF6uW/VVYhXoY9UPB18auzlMre8KZ6bY1eRJvC9gV1ketOj0d0D4lV0Y4fnEIAABApIAAGrgHAxDQEIQCCqBKIgYmnT9vv/Oo++V1E9ZDHwGwErBkGM8RYi2w8L8SrGp5KtQQACEMiPAAJWfvx4GgIQgEBsCTQ0N6cysd4RFbPCOO7Z+ZiMXHd/GF3Dp4QQQMBKSKAjus3+XXvKE10XRst7Fa9GPC5llROj5TfeQgACEIBAUQggYBUFM4tAAAIQiCaBsIpYtx14Qc5//s5oQsXr2BBYfM41Mu8YvddiE9AYbmRi70Fy92c/j8bOjj9Zysc8J2WpnwwIQAACEICAEwEELM4FBCAAAQhkJXBHqidW7b4DWecVYwJ9r4pBmTW8EEDA8kKJOaUmcM/Az+QrTctL7UbG9csqRkqHkUsRr0IdJZyDAAQgUHoCCFiljwEeQAACEIgEgblvbZa1e+pL6qv2vZr/5g+lYtuLJfWDxSGgBB6cfL0sOLwbGBAINYFunbrK/N5bZeiR10Lpp4pX5WNWiaTKBxkQgAAEIACBTAQQsDgfEIAABCDgmcC9m7bKs3V7PM8PeuL87QvlCxseCtos9iDgiwACli9sPFQCAmHth6W9rrTnFeJVCQ4FS0IAAhCIIAEErAgGDZchAAEIlJLAL7dskye31xXdhe/vfVrGv/Cjoq/LghBwIzDvqzfL4kM7AASBSBAIWz+ssv5XS3n1fYhXkTg9OAkBCEAgHAQQsMIRB7yAAAQgECkCj7y/XRa9/2HRfJ549EO56/nZUtZIw+yiQWehrAQQsLIiYkLICISlH1aHQbdIh89/D/EqZOcDdyAAAQiEnQACVtgjhH8QgAAEQkpASwm1pLDQQ/teLXh1jnSuqy30UtiHQE4E5p53qzzVsD2nZ5gMgVIS0H5YD/daL/2bt5TMjQ5DvpcSr75fsvVZGAIQgAAEoksAASu6scNzCEAAAiUnUPvxAbnjjY0F9WPhez+TqreWFHQNjEPADwEELD/UeKbUBKq795WHj3uw+G6kmrR3SJUMdkiVDjIgAAEIQAACfgggYPmhxjMQgAAEINBK4L2GT+Q7r2+UhuZjgVOh71XgSDEYIIHbz79V1hwkAytApJgqEoFv9B8gtx6dX6TVUsukxKvy4b+Sst41xVuTlSAAAQhAIHYEELBiF1I2BAEIQKD4BBqam1Mi1juiYlZQg75XQZHETqEIIGAViix2i0GgWP2wyipGSoeRS6Xs+JOLsS3WgAAEIACBGBNAwIpxcNkaBCAAgWITmPvWZlm7pz7vZel7lTdCDBSBAAJWESCzRMEIFKMfVlnlRCkf8TjN2gsWRQxDAAIQSBYBBKxkxZvdQgACECg4gSBuKFy86SfSc/OKgvvKAhDIh8D1590sGxp25GOCZyFQUgKjKwfIA+WFKSXkpsGShpbFIQABCMSSAAJWLMPKpiAAAQiUlkA+zd3pe1Xa2LG6dwIIWN5ZMTO8BG4bWCmXNv0mOAe1WfvnUzcNDrolOJtYggAEIAABCKQIIGBxDCAAAQhAoCAEtB/W3NrNsqvpsGf7Fzdtltlr5khZ4z7PzzARAqUicMXUG+TdT3aVannWhUBgBOYPbJBRTc/lb49m7fkzxAIEIAABCLgSQMDicEAAAhCAQMEIaHN3FbFq9x3IusZpx+rlvlVXIV5lJcWEsBComfItqWv8OCzu4AcEfBPQflhPVD4rFZ/+3bcNq1m73jTYbaRvGzwIAQhAAAIQyEQAAYvzAQEIQAACBSfwyy3b5Mntda7raNP2+/86j75XBY8ECwRJAAErSJrYKjWBfPph0ay91NFjfQhAAALJIICAlYw4s0sIQAACJSfwbN0euXfTVkc/7tn5mIxcd3/JfcQBCORCAAErF1rMjQKBnPthmX5X/a/mpsEoBBgfIQABCEScAAJWxAOI+xCAAASiRED7Yn3n9Y3S0Hys1e3bDrwg5z9/Z5S2ga8QsAhMPvdKOXj0EDQgECsCj1R9JEOPvJZ9T/S7ys6IGRCAAAQgECgBBKxAcWIMAhCAAASyEdC+WN95/R1RMYu+V9lo8XqYCSBghTk6+OaXgPbDeqbH4oyPa8mg1e/q+JP9LsNzEIAABCAAgZwJIGDljIwHIAABCEAgCALaF+vKP14tFdteDMIcNiBQdAJnjP960ddkQQgUg8DE3oPk7s9+7rhUh0G3SIfPf4+SwWIEgjUgAAEIQKANAQQsDgQEIAABCJSOwJ9/KvLEbaVbn5UhkAcBBKw84PFo6Al8b2AXmd706D/91H5X1fdJB+13xYAABCAAAQiUgAACVgmgsyQEIAABCNgI7PiLyKJrRPQnAwIRIXCw4iSZPPKciHiLmxDwR8D0wyqrGNlSMthtpD9DPAUBCEAAAhAIgAACVgAQMQEBCEAAAgEQ0EwszchiQCACBBCwIhAkXMybQP+uPeXJAX+T8hGPUzKYN00MQAACEIBAvgQQsPIlyPMQgAAEIBAcgVceFvntrODsYQkCBSJQ17daaoaeXiDrmIVA6Ql063SCfPv0S+Wy6gtK7wweQAACEIAABFIEELA4BhCAAAQgEC4C9dtEFqSaY1NSGK644E0bAghYHIg4ExjT5zSZM2qWVJ84OM7bZG8QgAAEIBAxAqEVsLZu3SrLly9vxVlTUyNDhw7NinfevHk5P5PVaA4T/ud//kfWr18vAwYMkJkzZ+bwJFMhAAEIQKANAUoKORAhJvDukDPliqqBIfYQ1yCQOwGTdXXhkHNF/50BAQhAAAIQCBOB0ApYKgRddtllrayuu+46+cEPfpCR3RtvvCEXXnhh65zFixfLOecUt8GqCmj33XefjB8/Xn7/+9+HKdb4AgEIQCB6BLb8WeShVDZW477o+Y7HsSaAgBXr8CZyc5ptdV2qZHDigDMTuX82DQEIQAAC4ScQGQHrc5/7nLz88ssZic6dO1cefPDBkgpYZGCF/9DjIQQgEDECKl5pNpb2x2JAICQEELBCEgjcCISAZlxpySBZV4HgxAgEIAABCBSIQCQELBWvPvjgA3nqqadk1KhRrihOPfVUOfHEE625OkqRgVWgOGEWAhCAAARo8M4ZCBGBDcOnyPWV3UPkEa5AIHcCKljNGfVvcuGQSbk/zBMQgAAEIACBIhOIhICl5YOaWZWpjPBPf/qT9bqZawQs/ZmpJ1W2jCntxbV69Wo5ePCgFZovf/nLGcsSs9lTG1rqqDZ1DBs2TC644AIxPb/Se2dls5ftdV0jfQ+TJk3KKAQW+QyyHAQgAAHvBMjG8s6KmQUlgIBVULwYLwIBbdT+gzNvkv4n9CnCaiyRdAL/8R//IY8++qiFIZ8kA/1ec/fdd8tDDz1UcqRRbx0Tdf8zHYAwnZN0P+PMvRhvykgIWJp5pb2tMpURmg9FM9d8OKp4laknVaYDlF6SaALSvXt3uffeey3hKZcDqW+km266Sd5+++02j2m/rG9+85uW+JbeOyvbAc/0+p49e2T+/PltyirNwqeffrr14Z8po60YB5A1IAABCPgi8OeftpQVMiBQIgJrRn9Nbu/SoUSrsywE/BOgUbt/djzpj4B+J9G+xAcOHLAMfOMb37C+n/kZ+pf9Onbs2OHn8UCfyfY9LdDFCmAs6v5nQhKmc5LuZ5y5F+CYtjMZCQFLP6DOPvvsjGWEpnxQ+2SZA6vqvl8ByxwsFc3+/d//Xfr3729lYT355JOycuVKURHrj3/8Y7ubEd0OpH5w602KWt6o4tE111xj2TT+qT39UA9SwLr00kvlpZdesnydM2eOle2le3j44Ydbf++0h2IcPNaAAAQgkDcBzcb67SyR2mV5m8IABHIl8NTYy2VueVOujzEfAiUlQNZVSfEndvElS5ZY30VUuDJZWH/5y1+kd+/eOTMJszCR82ZK/ECchZQwn5M4cy/GkY6MgGWyoZzKCO3lg3pTYRAClhHMnFJcjTD0wx/+UL797W+3iZPbgbQLYsuXL2/zgW0+1NVQUAKWsanilZYZpv8Bce2111pCXD5/A1KMA8oaEIAABLISIBsrKyImBE8AASt4plgsHAGTdXVZdfvqgcKtimUItBA477zzrAoUbQljkgGcvkd54RVmYcKL/2GaE2chJcznJM7ci3G+IyNgafndxIkTHcsIjRizZs0aKyMqSAHL6cNVBaG6ujoZM2aM5wwsI4jpgZ05c2a72BpRLCgBy/xB4faHg+Gpjvj9G5BiHFDWgAAEIOCJANlYnjAxKTgCCFjBscRSYQmQdVVYvljPTEB7/2orGPOd4/nnn7eysZxaw5gv9toaRr/P6fcYrVDR6pUzzjhDFi5c2G4xk2yg321+8YtfyIoVK1pLFfV71Ve/+tV2CQeZPDY+TJs2zbXPlr2fl9pK//6mv/PjTzZhI9vrTmvqPi6++GJfrW+C4Onl/aGJF88++6xVIWTKTPV8jBs3Tm644QbX79ulPCe6L/t51R7TDzzwgJUgosNUXDl9788Wx1x5eGEcpzmREbAUuhFl7LcRamnel770JeuQ/Pd//7cVmyAELHv/K7V9ySWXWA3cs/WMcjuQxicjsqUfogULFlgf0kEJWGY9tamlg07jsssus36dTyPFOL0Z2AsEIBADAnpT4cq5IvXbYrAZthBmAovPuUbmHUuVsTIgEFIC3DAY0sAkzC3zncpe9aGtX1So0Iwse09h8z1Kv3tpxpb+1KFztaXL0qVLLZFDh35n0nHXXXdZPy+//HJrngofgwYNkv3797f2HXYSmNzC4OUv+Y3/Kg6pYJFuX0U7P/5kEzYyva6ihxH8tALni1/8YhsGTlU3bvb8+u/naNvFQI13jx492vjtVE0UhnOie7WLnUZ807NgP3u5cFebfnj44R7lZyIlYBmRx34QTKmcPdMoCAFLhTFtuG4+JE2QM6nB9oNs/yDTjC0jFrk1HDRzghawvBxOBCwvlJgDAQhEioA2eNfSQgYECkQAAatAYDEbCIELh5wrc0bNEhWxGBAoJQEj9ti/b5gv6elZTkYQUH/tbWP0e5lph+JUGmaqcdSuZneZYRdi0sWyTExM0oRT5YxpXaNii85zuizMrz9+BSwV3f71X//VEvDSGeh3zNmzZ1uvpe/HbT2//ud6zuwtb373u9+1SRSxxy69oigs58Tuh2oEenmaSXaxc0+PiRt3vzxy5R71+ZESsIwirkrspk2bLPbp5YP6uyAELPsH3+rVq63srvTbA50+1JwOpD11ttgClr5hsg1tLq+llwwIQAACsSKw4y8ii65JXVWU+smAQMAEHpx8vSw4vDtgq5iDQH4Eqk8cLNedfqlMHHBmfoZ4GgIBEDBfyNPLBe3fjezVKXZBwO07k5OAZf/up7cd2odmgD399NNWBpdTOZfTNo3fTmWERnxTUUUvx3ISsPz641fAchMEzd7c4pCtcsgpycEPT7ejpOs/9thj1uVm6X2l9Rmn7D39fVjOid0Pe4WYX+5+eQTwVo2UiUgJWErW3gTwzDPPtMoH07OWghSw7NFU9V/rtn/9619bYpZdSDPzsn0QuJUQmg+WoDOwnN5MkTqhOAsBCEAgXwI0ec+XIM87EEDA4liEiYBp0q6ZV2RdhSkyyfbF9PhNz0Cxf6ezZ1plE3D0OScBy6yjWVG33HKLY7+nXCJhWtToM/Zewfbf63c6vZjLScDy60+2/bu97laSad+z4Wb/buhmz6//uTD2MtfNv2ycinVO7KWMppVR+r5y4Z6NiZd9Z7MRh9cjJ2DZywhVwNI00fRMqFwELJPBZReO9MNJM7w2b97sqAbba6PT/3bA7WBlSkXVg2SU81wFLCf/7X8oOP2BYRfbtD+WcvRzjW0c3gDsAQIQSAgBbfKuZYXaI4sBgQAIzPvqzbL40I4ALGECAvkRoEl7fvx4ujAE7N+XnP4C33ynsycEePmC7iRg2du16G7Upmng7nTplpcdm+9Y9u+Z6ZlZbv769Sfb/rMlSpgeUk77M21x7FlVQfvvhWumOcpNs9r0O/g777zT2tQ91+/HbgKW37i4+Wz4Zfq+bcRAewlrtjib9bzyyJd71J6PnIBlLyPUw6yN89Jv0bMLWPomUGXfqQGcPX3V/sawf+A6ZTCZ2udcMrDsNa16GO2CkZsfepjsa+XynP0PhfSaYrVrfz3dbtQOMf5CAAIQ8EyAJu+eUTExMwEELE5IqQlQLljqCLB+JgL28qpspIxI5OWLvZOApfb1+8x//dd/td4CZ19T+yffeeedOf2FvfkOZi8jTBe1Mvnrx59s+88mYGXjrK97EbAKwdPNN+X8s5/9rF2rHp2v37W1d1dQAlbQ+8pFwLKLXJni7IeHl7jHaU7kBCyFb5RM/Xen2uT0umOTVmnSSrt16ybr16+3RJwTTzxRPvjgg3ZvDFNzq28crcnVGwh1qCKsh86pSZ6+nulAGr+1DlzrsPv379/qh7ky1OmWDD/+qy8m68u+BxX0tAzy0UcftfaTnr0Wp8PNXiAAAQi4EqCskMORJ4G5590qTzVsz9MKj0MgdwKUC+bOjCeKT+Dss8+2vmN5Geb7TzYBR225CVj2dVQE0O962vvK+JDLTYTGlvkOpskSOrR1jT0pwou/+pxXf7LZyyZgpSd1ZGOfbT3zvFf/s62X/rpJ8NDf6/f0cePGSVVVlWiFkLJ/5JFHHEs0vfhdjHOSi4DlRTj0yyNX7lGfH0kByx5cJwEmXcCy32JgD5iKXxdffLGVoZX+oaZlhHotq2Z4OQ23VMFMbyg3m+YNq6mFTh+ufvxXn3W9u+++u1Wssu9DP3y1+aDXZoZRP+j4DwEIQKAdAcoKORR5EEDAygMej/omoM3Z/2PUv0n/E/r4tsGDECg0AZO9pOtkElXs3+m06kUvznLqKWX314swYZ9vqk70d26N4d14mBYv+v1Oh7au0Wwu9VGHFyEl3XYmf7LZMwkW6d8XvfTActpjtvWcnsmHZ7o943f6LYNmnpt/Xvwuxjkxfjgl1Jg95NIDyy+PQr+fw2Y/tAKWlvFpYzzzYWEHp8KMKrI6rrrqqnbpoOZDxn67nj7z6quvWhlUOiZNmmRdc2nW0cPlJObo6xs2bGj9wNN5kydPdk1B1XRRVfzd7OnaKkjpHM2GUoX5ggsuyPoB6Nd/XS99D/S9CtvbEH8gAIGSEtBbClfOFaldVlI3WDxaBG4//1ZZc5AMrGhFLbreap+rOaNmiZYNMiAQdgKm1C7TF3uzB/OlXYUh/f6Uq4Cl36v+8z//U956663WW+rtfDL1Ls7G0bR50X3o0MSGbL2M8vHHiEOa3ODUFNxktaULWG69lM3+DAO1+8ADD7TePu8kBOXjfzae6a9nuq1R57rt14+AVYh92ctknfq8BXn7YyYeuXKP+vzQClhRB5ur/17eiLnaZD4EIAABCORAQAUsbfRevy2Hh5iaVAIIWEmNfHH3TblgcXmzWv4E7Df12cUeN8v2ti0qYrlVpJjnjehhFwyM0OHU6yqbuJNtx/ZSSG0D8/LLL7c+4vb9za8/drHNXmWUXlWTLmDZ+ymnM1CbN910k9VjymsvKb/+Z2OZ/rpdvDRZbTpHfdYqIlMJ5dVvu/1inBO7gKXi4KJFi1qTXDSpZfbs2VbbofT3gdu58csjV+5Rn4+AFZIIImCFJBC4AQEIQID+WJwBDwQQsDxAYopvAghXvtHxYIkJON0umMklu2ijApFTb2L786bHr84dNGiQ1fJFq1ouu+wya5q2SfniF79o/btmZamAoL9zutTKCyq7SKFtZ37wgx9kFbDst93l6o8R3HQRc6ug2Yeu7ybw2csxzZr79+9vbY6eLrCofbfvn/n4b3o+Z7qZzwC0szXxND7rHqZPn261wknPSPPyvbkY58T4YZrN675UbLNzt5ecpu/bTZjTebnw0Pn2mNn7bZk1833dy3ulWHMQsIpFOss6Xt6IIXEVNyAAAQgkg8BvZ4norYUMCDgQuP68m2VDww7YQCBQAipcfaP6Arls2AWi/86AQNQImOyddLEn0z7sF3QZEeD3v/+94yOabaQ3CmpGkQ7TP0l/rxkwa9eubW3criLA+eefLzfeeGNONxDaF850O32m72/5+KN2tYTQ7FFLGDWLygh1bg3p1ddf/OIXbRio+KNijlvbHbeSTb/+5yJgKWcV3n7961+37lVjps3cb7jhBunRo4fVOF+HPePOy/fmYpwTux8qpGp5pskaM722tVVQ+sjkvx8eaj9fgSrb82H6HELACkk0vLwRQ+IqbkAAAhBIDgEtJ9T+WBESsnZWDJO61D8NnU+S/gc3y9D6l5ITryLuFAGriLATsJSKVRMHniHXnXYpDdoTEG+2CIE4E1ARa+zYsVbT+zgPvr+XJroIWKXh3m5VL83fQ+IqbkAAAhBIHgFt9K6lhSEXst7oVyN/6X9Rm/j0bNwu//K3n0vFkb8nL24F3PEVU2+Qdz/ZVcAVMJ0UAjRoT0qk2ScE4k/AZPI4lbEDkKjAAAAUZ0lEQVTFbfcIWKWJKAJWabizKgQgAAEIRJFAiIWsD3qMkuc+/78dqX5u/xuWiMUIjkDNlG9JXePHwRnEUuIIIFwlLuRsGAKxJ6A3UA4fPjz22VcaSASs0hznUApYf/jDH6yGewwIQAACEIBAKAk07hf5+9bUjYUfhMa9Tz93pnzWvZ+rP1fU3izHHTsUGn+j7ggCVnEj2PmzTtLtsy7y9w7R//9DFa6+nSoV1J8MCEAAAhCIJgEErNLELZQC1o9//GMErNKcB1aFAAQgAIGIEhgyZIgcf/zxrt7/r43/hzLCAGOLgBUgzAymVLg64+gpMuzYQNF/1/F++S558biNcrCssThOBLQKGVcBgcQMBCAAgRAQQMAqTRBCKWDp9alkYJXmQLAqBCAAAQj4IFC3UWTL6pZ/SjQ+qPoX2XXSGY6ra+aVZmAxgiMw+dwr5eBRMtqCI+psacKR4TKieUi7F1W8eqTL84VePhD7CFeBYMQIBCAAAQhAQEIpYBEXCEAAAhCAQCQJlLBH1pHyrvLbEf/XEduX6pbJqJ3LI4k0rE4jYBU+MloyeFXjZNeFXv90i2z+dHvhHfGxQteOx8vAbv1kxtDzZOAJfX1Y4BEIQAACEIBA6Qh0795d+vYN359fCFilOxOsDAEIQAACcSVQv01k5dyi31pY32WQ1ci94biTLLKaeTWqbrkMrX+J/lcBn7Uzxn89YIuYSydQdayXfO3wWFcw9fX1smsXN0FyciAAAQhAAAJBE1AB67vf/W7QZvO2h4CVN0IMQAACEIAABDIQ+PNPRZ64raiI9EZCFa96Nm5HuCoQeQSsAoG1mT3p0+5yadNXXBeqa9gt7+//sPCOeFihvKxc+nU9SU7qUimdy4/z8ARTIAABCEAAAuEloALWzJkzQ+dgJASsbdu2yc6dO6W5uVk6duwogwcPln793G9aykbZjz195sMPW/4naeDAgZYPbqO2ttbq4TVhwoRsrvA6BCAAAQgkhYAKWfqPZmcxIk3gYMVJMnnkOZHeQxSc16btKmBpKWH6OFx2VFYet0E+Kt9b0q30P6G3XFZ9oVw45Fzp1umEkvrC4hCAAAQgAIG4Ewi1gHXw4EFZvXq17N3b/n9OVED68pe/LN26dfMcI7/2NmzYICpK2YeuP2nSpHZrq9C2cuVKGTBggEydOtWzb0yEAAQgAIGEEKhdlhKy7hfZuiYhG47fNhGwihdTtzLC2o7vp24ifKd4jqStpI3ZL6u+QEanfiJclSwMLAwBCEAAAgkjEFoBS8WmZ555xspk6tSpk5Xx1Lt3b2loaBDNhtLf9+rVS2pqajyFzK89I0hpCp0RpF544QWr58K4ceNk2LBhbdZXn3fs2CHTpk3LK0vM06aYBAEIQAAC0SVQwobv0YUWDs/r+lZLzdDTw+FMArzQTKwRzYNFxay9HQ7I38p3lSTzSoWqiQPPsDKuqk8cnADybBECEIAABCAQLgKhFbBefPFF2bJliyVeaSmevWTPLkaNGDFCxowZk5WqX3vr1q2TTZs2iX2dzZs3y9q1a9tlWamwphljp5xyCuWDWSPCBAhAAAIQaCVAeWGkDgMCVqTClbezlAnmjRADEIAABCAAgUAIhFbAWrp0qZVl5SYGaUmflvZpZtSMGTOywvBrzwhf9mwrFdAef/zxdhlgy5cvt3y+6KKLciptzOo8EyAAAQhAIBkEtLzwrT8U/fbCZMANbpfvDjlTrqgaGJxBLIWSgJYJThxwJv2tQhkdnIIABCBQHAL6HV9bGs2aNSvjglq5pRrF7t275ejRo1YiTs+ePWX48OEZ+2dnMqpahFZ+qcago2vXrlYSzciRIx31BtUpTLWYzu/bt6+MHj3atTJMNRLtMx7GZu1uXEIrYC1cuNDy2alMz2zGzMl2mHS+X3teBSyTlXXqqafK2LHuVz4X523GKhCAAAQgEGkCWl5o9cpKNX1v3BfprcTReQSsOEa1ZU9aJviNVG+rcweeSZlgfMPMziAAAQh4ImDaA+nkTJqDVmKpbmCEK02yaWxslEOHDlnraMWYVnR5HfaKM31GWyfpML3BTXuj9H7gJmnHVK9payMdTgk2ps+314o2r74Xel4sBKxMIpcBmIuAZbeXqYTQ3sh9yZIl1lJRUi8LfbiwDwEIQAACARAgKysAiMGaQMAKlmepraloVV05WOaMmiVaLkhT9lJHhPUhAAEIlJZAeiaTepNJwDLCkWZHnX322a3ZUdpeSMUtzcbKpUprxYoVVuaVClXjx49vzaDSLK81a9ZYwlh6pZqpULNrFEakckqyUf2iY8eOnqrZShuNtquHVsBSoBoYN0XQBEi340XA8mvPSxP3qKqXYTqI+AIBCEAAAh4IaEbWKw+LaIYWo2QENgyfItdXdi/Z+iwcDAFKBIPhiBUIQAACcSKg3+21B7ZmU9mHm4BldAkt75s+fXq70j5Tgui1Usv01XYTvdxaKTlVjhlb6ZffOc2NSgxDK2AZqNkOglcBKx97RqCyB9UonqrOLlu2zFJHzY2IKnpt3brVmq43J6bfVBiVw4GfEIAABCAQUgJb/pzqlZUqMVQxixLDogcJAavoyANbULOrLhxybuqfSZQIBkYVQxCAAATiQcBoBrob7R81cOBAq++2DjcBy5QZ2jOf7DSMluC1d7fJ2nKz50baTZTSSjS7gOWkX0QpeqEVsBSsps5pFpaKWEOHDpWKigppaGiw0vC0plRVSX3dSwZWvvbsopQeZFNXmn5QnMQuTSWcOnVqlM4FvkIAAhCAQFQIUGJY9EitGf01ub1Lh6Kvy4L+CJgSwQsHnysTU72tKBH0x5GnIAABCMSdgH63V33h5JNPtpJQTJ/rTAKWybByqxwzWVCZbNi5GnteNA77c5kysFSM0+wwHUYgmzZtmmtz9zDHObQClkJT0eill15q7bpvQKqgddZZZ1ld/rWRmdfgBm3PqJd6u4AeCPPfKqxNnDjROhBGkY1ac7QwH1p8gwAEIAABFwKIWUU5Gk+NvVzmljcVZS0W8UcA0cofN56CAAQgAIF/EvAiYOXSa9uLaGTsXXLJJfLRRx/Je++9Z/XD0qFZXCpGTZgwoV2YvPTAMu2RopxgE2oBy0RFD86ePXtag2Y6+NuDm96BP9MbLyh7RpwyB9FkX9kbqplDYlc9+VCAAAQgAAEIFJwAYlbBECNgFQxtXoYRrfLCx8MQgAAEIJBGIGgBy0vijdE4VPNQUUqTY1S40p5cBw4csDxM72ll3Ha6hVCfN725tMKtvr5epkyZEsnsK91nJAQsp3eSvbnZlVdemfebLVd7Rpiy16aatL30azLT607zdhYDEIAABCAAgVwIIGblQivrXASsrIiKNgHRqmioWQgCEIBA4giUUsBS2Om3Gqo/r732miVmpd9CqPO1Iuzll1+WHTt2WLHSJJrRo0dbYpXZi72Xt32uimIqmplWSWENdmgFLJMlZe83ZYdoaje9pr8FbU9rU1UBtV+HiYAV1mOOXxCAAAQg0ErAiFn6kwbwvg7G4nOukXnH9vl6lofyJ6Ci1eg+p8m5A86gp1X+OLEAAQhAAAIuBEopYLllWZmqL82syiWRJ12/ML22VE/RFk2a0KMj7NlZoRWw1q1bZ11f6RQ4eyO0SZMmeVIJg7SXrl6a827qTikh5DMQAhCAAAQiQUBvM9y6RsT8jITTpXcSAav4MRiTEqxG906JVqkm7P1P6E0j9uKHgBUhAAEIJI6AFwFr0aJFVkZUpvJAUxaYSw+sU089VcaOHevI3EvfLfuDRqcwfbmNnmJPBnLqoRXGgIdWwDIN0fUwmCssO3fubPXCUuD6+0xXVeothb1797ZuD9CRj730wGltaXNzc2stqXndrGFXLmniHsZjj08QgAAEIOBI4JWHU4JWStTSnwxXAg9Ovl4WHN4NoQISIMuqgHAxDQEIQAACngh4EbBMJlN6GyGzQK63EOYiiHnpqaV+LFmyxHJn5syZ1k9TOZYukkWh9VFoBSwFq8F+5ZVXrKss7UPT5VS8cuq+r/PMIUqvC/Vrz762Sdlzu1VQX9fMMRXYzPBa5ujpXcQkCEAAAhCAQDEIaInhjr+QneXAGgEr+ANoelmRZRU8WyxCAAIQgIA/Al4ELNPaKFNyjWY3aSP2GTNmZHVEG63rrYNOPa7MwyYDy0s1mqlEs4tdRsBKF8AQsLKGx9sEDbjpuN+lSxeprq6WTLcOqoi0detWq+mZ2xWTudhLF7A0u8tNPNO52uBdxTLN0nLr4eVt58yCAAQgAAEIhIQAglZrIOZ99WZZfKilQSrDHwEjWFWfOFgmDjhTqisHUxboDyVPQQACEIBAgQh4EbBM6Z32kTK3/dndMck1mUoC0/UGtelmzyTU6Osmo8pt+6ZCTMWzmpqa1mlG1CIDq0AHx49ZTZM7+eSTXetG/djkGQhAAAIQgAAE/kEgwYIWAlbu7wJ7hpX2s0Kwyp0hT0AAAhCAQHEJeBGw1CNtMaQJMum3BprsLK0gs1/+lm0XqmVoFZq2UvrKV77Smrxjv4XQrSLMbtst08qUNap9Fd100AMrW1QK+Lqm3dXX1+d0SAroDqYhAAEIQAAC8SdgF7R2vBnrGw7nnnerPNWwPf4xzWOHlATmAY9HIQABCEAgFAS8ClgqCKlYpG2EVKzSjCet2jKtkNz6Y3ltfaQX26ltU0XmpUWRVoWtXLnSEtWmTp3ajie3EIbiiLU4oQetqqoqY5lhiNzFFQhAAAIQgED8CDTuS/XPSt1wGMM+WghYbY+rvRxQs6v6n9BHtDSQAQEIQAACEIgyAa8Clu5RBSPNYtq9e3erkNWzZ08ZPny41b/babgJWDpXy//efPNN2bFjR6sQpkKWClIqiGUb5jI5t5sP1f769est++bivEy+ZluvWK+Huol7sSCwDgQgAAEIQAACRSBQv61F1LJ+/jl142Hq3yM4bj//VllzMJkZWHaxSkWq6sohiFURPMO4DAEIQAAC4SCgIpYKXZl6bIfD03B4gYAVjjjgBQQgAAEIQCCZBFTM+jBVcqg/rX9P3XwYcmErCQKWClX9T+ht9arq37WPaGZVt+NafqevMSAAAQhAAAIQyI+AyfBKvw0wP6vxfhoBK97xZXcQgAAEIACBaBKwC1tahrhXBa7/1yJylXjEScCyZ1SZ0r+qlEil/86AAAQgAAEIQKBwBLR3t/bLIvvKO2MELO+smAkBCEAAAhCAQBgIGHFL+2yZzK0iClzXn3ezbGjYEQYSGX1QcariuK5WxpQKUkaY0tI/sqlCHz4chAAEIAABCEAgjQACFkcCAhCAAAQgAIF4EbALXCpyGaFLRS4deWZylVrAShemutlEqm6dulp9qfRnRarkj3K/eB1tdgMBCEAAAhBIMgEErCRHn71DAAIQgAAEkk5AxS4Vthr3t5Awgpf+TP/vQy2/m/vFSfLukQNtyB08+oknkkZQ0gyoin/0klIBSod5TX+vr+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/D12dIDGxdMP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841352" y="1687156"/>
            <a:ext cx="7389329" cy="2296147"/>
            <a:chOff x="1028036" y="1991131"/>
            <a:chExt cx="7389329" cy="2296147"/>
          </a:xfrm>
        </p:grpSpPr>
        <p:sp>
          <p:nvSpPr>
            <p:cNvPr id="31" name="Freeform 5"/>
            <p:cNvSpPr/>
            <p:nvPr/>
          </p:nvSpPr>
          <p:spPr bwMode="auto">
            <a:xfrm>
              <a:off x="1028036" y="1991131"/>
              <a:ext cx="1986209" cy="1660968"/>
            </a:xfrm>
            <a:custGeom>
              <a:avLst/>
              <a:gdLst/>
              <a:ahLst/>
              <a:cxnLst/>
              <a:rect l="l" t="t" r="r" b="b"/>
              <a:pathLst>
                <a:path w="3972418" h="3321935" extrusionOk="0">
                  <a:moveTo>
                    <a:pt x="0" y="0"/>
                  </a:moveTo>
                  <a:lnTo>
                    <a:pt x="3972418" y="0"/>
                  </a:lnTo>
                  <a:lnTo>
                    <a:pt x="3972418" y="3321935"/>
                  </a:lnTo>
                  <a:lnTo>
                    <a:pt x="0" y="332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3713697" y="1991131"/>
              <a:ext cx="1716607" cy="1609320"/>
            </a:xfrm>
            <a:custGeom>
              <a:avLst/>
              <a:gdLst/>
              <a:ahLst/>
              <a:cxnLst/>
              <a:rect l="l" t="t" r="r" b="b"/>
              <a:pathLst>
                <a:path w="3433215" h="3218639" extrusionOk="0">
                  <a:moveTo>
                    <a:pt x="0" y="0"/>
                  </a:moveTo>
                  <a:lnTo>
                    <a:pt x="3433214" y="0"/>
                  </a:lnTo>
                  <a:lnTo>
                    <a:pt x="3433214" y="3218639"/>
                  </a:lnTo>
                  <a:lnTo>
                    <a:pt x="0" y="3218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6130391" y="2033873"/>
              <a:ext cx="2286974" cy="1566577"/>
            </a:xfrm>
            <a:custGeom>
              <a:avLst/>
              <a:gdLst/>
              <a:ahLst/>
              <a:cxnLst/>
              <a:rect l="l" t="t" r="r" b="b"/>
              <a:pathLst>
                <a:path w="4573947" h="3133154" extrusionOk="0">
                  <a:moveTo>
                    <a:pt x="0" y="0"/>
                  </a:moveTo>
                  <a:lnTo>
                    <a:pt x="4573947" y="0"/>
                  </a:lnTo>
                  <a:lnTo>
                    <a:pt x="4573947" y="3133154"/>
                  </a:lnTo>
                  <a:lnTo>
                    <a:pt x="0" y="313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34" name="TextBox 9"/>
            <p:cNvSpPr txBox="1"/>
            <p:nvPr/>
          </p:nvSpPr>
          <p:spPr bwMode="auto">
            <a:xfrm>
              <a:off x="1225659" y="3748669"/>
              <a:ext cx="1590962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Le </a:t>
              </a:r>
              <a:r>
                <a:rPr lang="en-US" sz="1000" b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théâtre</a:t>
              </a: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 de proximité </a:t>
              </a:r>
              <a:endParaRPr sz="900"/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67 rue de l’adresse ****** VILLE</a:t>
              </a:r>
              <a:endParaRPr sz="900"/>
            </a:p>
          </p:txBody>
        </p:sp>
        <p:sp>
          <p:nvSpPr>
            <p:cNvPr id="35" name="TextBox 10"/>
            <p:cNvSpPr txBox="1"/>
            <p:nvPr/>
          </p:nvSpPr>
          <p:spPr bwMode="auto">
            <a:xfrm>
              <a:off x="3776520" y="3748669"/>
              <a:ext cx="1590962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 b="1" dirty="0" err="1" smtClean="0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Librairie</a:t>
              </a:r>
              <a:endParaRPr sz="900" dirty="0"/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76 rue du lieu </a:t>
              </a:r>
              <a:r>
                <a:rPr lang="en-US" sz="1000" dirty="0" smtClean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******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VILLE</a:t>
              </a:r>
              <a:endParaRPr sz="900" dirty="0"/>
            </a:p>
          </p:txBody>
        </p:sp>
        <p:sp>
          <p:nvSpPr>
            <p:cNvPr id="36" name="TextBox 11"/>
            <p:cNvSpPr txBox="1"/>
            <p:nvPr/>
          </p:nvSpPr>
          <p:spPr bwMode="auto">
            <a:xfrm>
              <a:off x="6478397" y="3748669"/>
              <a:ext cx="1590962" cy="53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 b="1">
                  <a:solidFill>
                    <a:srgbClr val="000000"/>
                  </a:solidFill>
                  <a:latin typeface="Marianne Bold"/>
                  <a:ea typeface="Marianne Bold"/>
                  <a:cs typeface="Marianne Bold"/>
                </a:rPr>
                <a:t>Cinéma</a:t>
              </a: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 à côté </a:t>
              </a:r>
              <a:endParaRPr sz="900"/>
            </a:p>
            <a:p>
              <a:pPr algn="ctr">
                <a:lnSpc>
                  <a:spcPts val="1400"/>
                </a:lnSpc>
                <a:defRPr/>
              </a:pPr>
              <a:r>
                <a:rPr lang="en-US" sz="1000">
                  <a:solidFill>
                    <a:srgbClr val="000000"/>
                  </a:solidFill>
                  <a:latin typeface="Marianne"/>
                  <a:ea typeface="Marianne"/>
                  <a:cs typeface="Marianne"/>
                </a:rPr>
                <a:t>18 boulevard voisin ****** VILLE</a:t>
              </a: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9899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 Regular"/>
                <a:cs typeface="Marianne Regular"/>
              </a:rPr>
              <a:pPr/>
              <a:t>7</a:t>
            </a:fld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>
                <a:latin typeface="Marianne Regular"/>
                <a:cs typeface="Marianne Regular"/>
              </a:rPr>
              <a:pPr/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Les enseignants qui peuvent me renseigner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Nom du lycée</a:t>
            </a:r>
            <a:endParaRPr lang="fr-FR" dirty="0"/>
          </a:p>
        </p:txBody>
      </p:sp>
      <p:sp>
        <p:nvSpPr>
          <p:cNvPr id="7" name="AutoShape 2" descr="data:image/png;base64,iVBORw0KGgoAAAANSUhEUgAABLAAAALmCAYAAABSJm0fAAAgAElEQVR4Xuy9C5BWxZ3/3XMfhqtcB5E7iiggihcU8EJUBBHWv67GrNldSYwlVuW1TCrqJinjbnY1W2sqmypjJbr6T+KqMfJuUAOItxBFCeLKKwgoconcFRAYGJgZmHmf78F+7KfnnNN9bs9znuf5nqqpgTl9/XSf7j7f8+tfV3RkLsGLBEiABEiABEiABEiABEiABEiABEiABEiABFJKoIICVkpbhsUiARIgARIgARIgARIgARIgARIgARIgARJwCFDAYkcgARIgARIgARIgARIgARIgARIgARIgARJINQEKWKluHhaOBEiABEiABEiABEiABEiABEiABEiABEiAAhb7AAmQAAmQAAmQAAmQAAmQAAmQAAmQAAmQQKoJUMBKdfOwcCRAAiRAAiRAAiRAAiRAAiRAAiRAAiRAAhSw2AdIgARIgARIgARIgARIgARIgARIgARIgARSTYACVqqbh4UjARIgARIgARIgARIgARIgARIgARIgARKggMU+QAIkQAIkQAIkQAIkQAIkQAIkQAIkQAIkkGoCFLBS3TwsHAmQAAmQAAmQAAmQAAmQAAmQAAmQAAmQAAUs9gESIAESIAESIAESIAESIAESIAESIAESIIFUE6CAlermYeFIgARIgARIgARIgARIgARIgARIgARIgAQoYLEPkAAJkAAJkAAJkAAJkAAJkAAJkAAJkAAJpJoABaxUNw8LRwIkQAIkQAIkQAIkQAIkQAIkQAIkQAIkQAGLfYAESIAESIAESIAESIAESIAESIAESIAESCDVBChgpbp5WDgSIAESIAESIAESIAESIAESIAESIAESIAEKWOwDJEACJEACJEACJEACJEACJEACJEACJEACqSZAASvVzcPCkQAJkAAJkAAJkAAJkAAJkAAJkAAJkAAJUMBiHyABEiABEiABEiABEiABEiABEiABEiABEkg1AQpYqW4eFo4ESIAESIAESIAESIAESIAESIAESIAESIACFvsACZAACZAACZAACZAACZAACZAACZAACZBAqglQwEp187BwJEACJEACJEACJEACJEACJEACJEACJEACFLDYB0iABEiABEiABEiABEiABEiABEiABEiABFJNgAJWqpuHhSMBEiABEiABEiABEiABEiABEiABEiABEqCAxT5AAiRAAiRAAiRAAiRAAiRAAiRAAiRAAiSQagIUsFLdPCwcCZAACZAACZAACZAACZAACZAACZAACZAABSz2ARIgARIgARIgARIgARIgARIgARIgARIggVQToICV6uZh4UiABEiABEiABEiABEiABEiABEiABEiABChgsQ+QAAmQAAmQAAmQAAmQAAmQAAmQAAmQAAmkmgAFrFQ3DwtHAiRAAiRAAiRAAiRAAiRAAiRAAiRAAiRAAYt9gARIgARIgARIgARIgARIgARIgARIgARIINUEKGClunlYOBIgARIgARIgARIgARIgARIgARIgARIgAQpY7AMkQAIkQAIkQAIkQAIkQAIkQAIkQAIkQAKpJkABK9XNw8KRAAmQAAmQAAmQAAmQAAmQAAmQAAmQAAlQwGIfIAESIAESIAESIAESIAESIAESIAESIAESSDUBClipbh4WjgRIgARIgARIgARIgARIgARIgARIgARIgAIW+wAJkAAJkAAJkAAJkAAJkAAJkAAJkAAJkECqCVDASnXzsHAkQAIkQAIkQAIkQAIkQAIkQAIkQAIkQAIUsNgHSIAESIAESIAESIAESIAESIAESIAESIAEUk2AAlaqm4eFIwESIAESIAESIAESIAESIAESIAESIAESSK2A9b3vfS+R1jn55JPFnXfemUjaTDQ5An/5y1/E/Pnzsxlcd9114oILLkguwzyn/LOf/Uzs2LHDyZV9NF74ZBsvT6/U9uzZI8C6tbVVjB8/Xtx88835yZi5BCZQ6uNpYCCMQAIkQAIk0InASy+9JNatW5ddnyJA9+7dnZ9yeZcqtflSron79Okj7r77bvZ6EihKAhSwirLZyq/QpTaB6C1IkSW5Pk22ybFVU5aca2trnYVt3759XTPeuHGjwKJ43rx5+SkYc+lEoNTH07ib/PHHHxfr16/PJouF/ze+8Q3PPh53/mlMD4L1a6+9JoYOHVpSH5MKyRrP5YYNGyj+F7IRmHeWgD7uqWjK6UNrqc2Xan3OPfdcccMNN7DXk0DREaCAVXRNVp4FLrUJhAJW/voxBazkWS9YsEAsW7bMyWjy5Mlizpw5nTKVL7wrV6507v37v/978gVjDq4ESn08jbPZIbj+8pe/zCZpEmjjzDutaUGAfuONNxxry1Kzhi4Ecynqb9myhRbYhWgA5tmJwLPPPivkXO2G5/TTTxdz584tC3KlOF+q4iTH8LLoxiVXydQKWBgwTNef/vQnsXfv3mwwvDg1Njb6RuvSpYuzvYVXcREoxQlEbQGKLMn1R7JNji1SVrcOYlvBD3/4Q9cM9QUxBaxk28Uv9VIfT+Mkqy70IV7ha3U5ryHYd+LsXSfS4hwVP1OmGI3AT37yk5z3q2HDhokzzjhD4B1KXqXkxqPc5kv1wwy3EkZ7Vhi7MARSK2DZ4FAnfYSnimxDrTjDlPqimQvY4uyXLLUQ6gv+V77yFTF9+nQKWCnvGKU+nsaFX7e+mjlzprj00kvjSr4o02Hfib/ZOP/Hz5QpRiOg+iEup+2CbtRKdcxTPyp6Wc5H60WMTQLJEaCAlRxbphwjgVKdQCQiLmBj7CxMKm8E1OfSz/oKBaIFVt6axZhRqY+nRgCWAWzFWcvkSiIY+078zcj5P36mTDEaAVXAKnc/SaU65sF6XlrCc2t8tOeFsfNPgAJW/pkzxxAESnUCoYAVojMwSmoIqC9eftZXFLBS02ROQUp9PE0X7dIqDftO/O1JASt+pkwxGgEKWF/yK+UxT/1IU+5CZbQnhrHzTYACVr6JM79QBEp5AgEQLmBDdQtGKiCB999/Xzz55JPZEmDB63XyIAWsAjaUS9alPp6mi3ZplYZ9J/725PwfP1OmGI0ABazyELDUdRytsKI9M4ydXwJlJ2D94Ac/cE7OwWXa8qI3herUEA4N1WPg1cFemmTCf8bbb78ttm/fnnWGiAEC+8lHjhzp6SvGrwtgsMEPTD937NiRDYq6DBo0SIwYMSKwjw6cKISywiF+U1NTNk049uvXr1+oNIN0YyyIP/jgA4eTzF/W58wzz3SO6A67aIaj/02bNonPPvssxyEl6gZecMabpENetBNOZ9u8eXNOe6EPDB8+3DmxDS/9YRawsn+59QXUD31s4sSJxqPeVbaqrwOkv3Tp0px2kf0X6eoOPP3qOmbMmED9XaYlnx21X6IMYIafCy+80Kmn32XDVg2j+tKTzwaeNXXcQN+RfTNIXwfTNWvWOP0BdZRpquOCTZupeRbq+VW/3PmdSKSOjV6sTF/+5Bjh9hwHGaNs+oJeRn3ro8nXYqHaQ5a72MZTddxQnwmMYRgjp02b5jzr+hzgdgiA2r6yTyHeu+++K3DCGy459nuNHSgDwrvNiXLcHjt2rHHcUfuR11gtxzLUM2iaQcYdhI06F+o+R93yj8tXThLPUBJjLxio/UWdJ9S2lfO8ykzvz17t6TfexNVXw66vbPwkqWFkXdC+q1atyq7J9PWQzgnrQ33sxxoxyDon6PMiw4dtX6/8vMa7MGOB23uH1zrMNO7Z9kfUy2++jmuuVuddNT+3+S3Ke1Vc82WSz5DaF+X7hDpX4j6eIcyTYd5p/uVf/iX77mWypA/7HDEeCcRNoOwELFgMQACS180332wlYOjOXPWHXJ9IsFh85ZVXsi+obg2HCWXGjBlW+WOwwoAuF+F+HcE2XQy4S5YsyRGtvNLFYuHKK6/sJFpE6ZC2dcLLMYS5hQsXZrMzvUSijRctWpQjWnmVFWIkTpbysx4JU0+bPoCJ95prrnGETilIml4CwO35558X69evNxYL6V9++eW+oqabgGU6QhkZY6LE84MLvBcsWODbl9Avv/GNb/hyRt0WL16c84yaKolyXHXVVZ7p2ogWuoCFvvDcc88Z+w/aCgxs+o4NU9TVps0QrpDPr3ryIMrit+iJImChX7322ms54q9Xf7AZ92z6gp6+rYBVyPZAmYtxPLUdI6dOnSp69eol5s+fn20eGwGrZ8+e4tVXX3XtMm591qY8MjGT6CrbJMh4ZhrLTGOh2/245sJ8CFhJPUNxj72SM+a8d955x3ed5zWm2woGXmudOPtqki/fuoAFMcpr7XLbbbdlhWGsuV944QWrsR9z5nnnnSfmzJkT5hHxjBOlfd0SRT/E8yg/XPkV1mZ80d870I5gZkpfXbvJMtj2R4R3K1vcc7UuYOFDhs26F+8q6AemD9Nxz5dJPkNgbtsXERbrUrxXmD7uyrZX34t5ImGsQwgTS5BA2QlY+rYXt4Hcjbf6gGOy/PGPf5wTTJ+k1YW2X/vZHMttIw645eH3UqlzsO1jJuHINh1MHv/1X/9lFAhkeuCkTsp+5cDXvTfeeMM4iatltWkH27ohHMrg9eLklo5aPz8BK2xf8LOQ0QWsHj16WIljqAf62MCBAx1x1bRokhPrnXfe6YoyaJ9QE9EtItV7NqKF7sspSP+xERwxfqgWkzZ9ya/NCv386v3bb/tgWAErzHMs+6TXSYg2fUFvGxsBq9DtEfTZScN4GnSMxPOgvviaBCyMCV4ffNzmcP3jls0zahLlf/GLX1h9dFLzMo0nNuWSYcI8Q15zYdICVhLPEJ6LuMdeyVa1QLVtE3VNZisYuK114u6rSb58q+O/3zOpzuFot0ceecTq46rK3kb0sW2rqO2r5hO2H5rGF5UtTkhVP/Ka6qmzsu2PSFePG2acMc3VuoAFq3XsErG5TFvhkpgvk3yGIF7B8irIZWKgpgUxXO07qpAcJE+GJYF8Eig7AQtw1a2AbgtZtwZQTSzdXizViUR9OUBYDPbyawAGCgx06kDsN9C4TeRY4E6YMMHZciAtP6QZrP5ly8vCTK0P8kf5UFb1qwXKCjNvfaviD3/4w8h9VF8M46vJ+eefn93yJs22V6xY4bqI8RKw3BbBqJe63QtpYxuXW91uv/12K2saPwBuCwG9H6CcK1eudBWKvF5g3CZdcEObqdtPvPqC1+JOLa/ad7F4wjZB2c/klkK1jyH/lpYWR7xya0NYz6Ce6uXVJ/VFuUxv1KhR2S9JXm2H9L3StREt1DD686v2Ha928xOL9ZdYt3ohXXDVv856HW1c6OdXXdzbfrELcgohOOiiKJ4LbEWVWyz9+oLX+GDTF8IIWIVuj2IbT93GabzATpkyJTsH+Y2RaCOTgCXbUY5jl156qWOlhrEfY5YqcuovCG5zIsa/jz/+WOhzkpd4rgt0bvM20sR2Rf25j2MbR1JzYdgXNdOiIYlnKImxF/Vws+iSW3fkGsqr/7rNU0HGpST6atg2DbqFUPYB9VmXzxUsLKVbAl080tdwSMeLbxwv33G3r14fjC9yva32F7c1gJ+g7fbe4TZ2ua3lwdCPla0PrKTmarUN9A+86vuP1xjq9wEwifkyqWdI3/3jtS7GPKLPTX4M9PFYbW+vdadpDOd9EsgngbIUsPQFAL5cYHHrdekDk9sCxM3KwC9dtwl67ty5nYqghzMNLPpk4vZyGXSg1ReBttsuvXjqC3u/r0xeX0q8XlD1RTDMaHVfTWq59LLYWuT5PaRqGRDO72XEzQrBa8GiCzymr3Nu5uRuCxYvwc2tP6I+blYFfmXRnzc3IU2fpE11Qzl0Hl4Cnc3Lgb6gkVs7vfqOXifbl1gsKGbPnu0pkur9HeW45ZZbckzBC/38gr1J0Hd7PoIIWOpHBqRlWojp7eHl39CmL+hlN1lgFbo9inE81Z+3oGMk2shGwLL5Cu029lx//fW+2y/0edltrg/S13Sxyc+i1HaBmNRcGLS/25Q3aJo2axL9uYhj7EVd9P5ist7Wy+HWtrZ9Jam+GpS/bNMwApaNhaGteIJy6GO/aY1s6o9xt69u3WLqL8hfd1/gNT7q7x1YN/mNXfpz48fKtg2SmqvdRES/8upjqJdxQlLzZVLPkC7kYQeDl8sK3eDB1kADz4Sfj2fTM8P7JFAIAmUpYOEhVxe/ppcjdbHq9WKkTyQ2k6g+8OvbcPSJ1FRO2YH0AVpfXAd5kVQXbFh4YEBUv5KH6bS6tYv+gq6nqfvbwX03AUuvt+1XbP1lxHSaml+d9UnMRhDT28Ntgaf3WfRDG2sxffHk1of0Mpte+vQ0wcMkapoWuvoi1Garqu1zbPNyoL9Q22xFUF8QvcYFmzB6f9Kfe70PFfr51ctnM9ahjrbl1vuX7cu8Lmi6Pf82fSGogGVbL5mu5Feu42mYMdJtC4WNgGUz/urjv60Fh/psu30osn0BlP0C5cChFRhL0DfglzHsleRcGPZFza8uSTxDSYy9qIONeKnXVRcO9DWG7biUVF8N26ameR0c9LVx0A/GNmsBtDXWLXV1dc7uBL8P0qZnKu721df5prWSXHM/8cQTxgOndLYmVkHeKWzGryTnapt1sd6WNs9HUu8fST1DtmOD+v4HFxgQueAOxO+DqcpPZRdE+DI9T7xPAkkRKEsBCzDVBYXpYVVPLvR6WVMHe9vTDU2LTH3RbruwRv3UMuuiRRixIK4OGGQCVfPUX07dJmq1TW3bAHnoX25shS83JjYTqB5PF2LcBCxTX/FrH30Bpb/4BX2h1Mtrs4XMNAlLE3e5HdF2m6r6kuL1ZdeUN9jpApaNiKm3tc41Sr/y68uFfH7BKuxCzfYlNcwzhHLZPEc2fUF/lkwWWIVsj2IcT8N+MNAtW20ELNMLnWmu9BtXTfOzOgfbWJ3ENcfq65u458Kwz38Qljbt5pdeUmOv3l9s5j7EkQ7XvU7PtR2X/NZ1Qfjqa8mwbRpGwHJ7btWy621n8zEpzmdHZRy1fcOOz6iPzZpX5W9bVps1E/K3EbCSnKv1edckfKLM+jpZH0fCtodNWyT1DOnvqn4WWFGeA523zRo4Sn6MSwJRCZStgKV/OfASLWyd24XdP6zG04UmdVFjOznJDqHG1Rewbqa2+n78qB3LK77O02ZSQlp6md0WuCpLmy/vahn92iEIC1UsCtJm6iTl9rJj+oIbZPGqs9MnXps2CcradoEehDXC2qQbNIxtu5kEmSgLAj2u+sJRyOcXzMMKNiZesu3DvEDIuPpzor8s2fQFvQ+aBKxCtkcxjqe2L1B6O+gvETYClullOczYJ8ulx9XXEHpf1H24BR3rgoQPOj4HmQvDvqj5lT/uZyhfY29c4orNuJRkXw3bpkEFLFshV50D0G/kSdRRLKtsnp+4xbOg7krUMtqUJcxzbtPXUA4bASvJuTrMM2zqx0nOl6a8vfqf6Rlyc4+g+7216dumMCbxzxSf90kg3wTKVsACaHXw9dqmoi5C/bayqINQkK+HquChT+76JB6lc/i9yKnpwhoN5Rg0aFCOY/Aoeatxw0xKMr4f47AnGLnVy3aR5RY3zIIC6ahc3PKPImbqE6tuRRhm4rVZ3Kh8bBdNpn4GKxt8RfvrX/8q9FNp4rLAsm1/kyAT5gQyr/rrY4puMSbjJf386n0V/zeJBLJsJl5uz3lQIVrPQ9+uEaYfmgQslLtQ7VGM42nQsUP2C/3lIw4BK8zpTl7PaJBTvSCSY4495ZRTIm13citL0nNhmPnCNK7H/QwlNfbmo+5e808++6rtGtb08o12tQmj9w83/0cyDPjgRz90yKaPmcLE3b5Rxmedndv7R5ix1HYOtEk77HrXbR2hz9W26wW1TU3tF6U9TO94pry9+p7p+XBzoSLTgnEC5hH8yMNtTH3c637Y8ofNj/FIICqBshaw9C+6usmkviXFb2uZOggF2ernJ0zo+9ujNLa+2Lc9RhYD5PDhw52TodQTCsOWJcykJPNSBT2TFVHY8iGerYDhlofNpO8WT12cuuUfZTuKbjZtetGyWbwGraftokmykScTHThwwNkahlMO5W+vtk2bgOUlaoTpm3qbFOr5dVt4xilg2Xx19uNn+ooYtB+61dft+ShUexTbeKovkoNYsOhxTQKWjSWl34ty0OfUrS5uh3S4pYuX05EjR0Z+CUHaOqeg9VDDu42pSb3oxPkMJTX22ojZYXjbjEtJ9tWwbWp6+dZFmCAfJPTtaW5c8cFmxIgRzk8c1llxt6/JItjUV0zWqkHXYcjPpq/p7eY2tiU9V4eZ20z9OEyaNu8fbuOuzTpa5+y1hnU76dGt72DOg7Crnkpu6mPyvomdbToMRwL5IlDWApbJT4K6+DT5yVInEtsXOn0ywf/VuEkKWMgLC8bXXntNfPjhh6KpqcnY5zC4Tps2LZKQFWUCUSfeUhOw1MnDbRKzWSj6NaDfQifMxBV04WS7aEJZ3n77bbFjxw5jf9QDlJOAVajnF/mGfYZt4kUROGwWkbb9UO1bti81HE/dH1n1uYzSvkEFLJsPEUmKAuqLAY4437Jli3FMwzoDL/lRHLgXq4AV55hGAcu/q8XxEcv25TvoWkEtOdbgq1atEnv37jU+O/jYOnXq1EhClu1YbyzMFwH0fhjk3UB/PzCtC20/BtjOgaZ2izKW28zVNusFvR1Ma9kwaco8/N4/bOrj1Wds1/b4qLt06VKxadOmrHN/v35oOnU1KDvbPs9wJJAvAmUtYAGyn88i9Z7pBMA4BCx9glLTNOUftcNg4N+wYYNzCpLfYsF0BLCpHFEmELU9TAJWFEfspjr43TdN+l5x1e0xcVtgmb6UmSZ9tzIHrafNosnmiysWqfjKBGe4eCZgRSmvNAtYQRwph+l/+Xp+Ubawz7BNPFNfNbEx+eey6Yd6HmFeavLVHjZMvZgVYjyN8tKTDwEriPW0qS/q96VVKX5DoIdVqdcVZb7XOcU9F4aZL4Kyki+EYdckfj5Aw5RFxgkzFtjkZzMu6XnH2VfDtqnNy3fQtYIbL8wLcBmAH9PHrSj9Pe72jWqBZbK8D8PWpq+hDUxpJz1Xh5nbTP04TJqyP/rNl3K8mj9/frb7xmmBpT4T+FC2Zs0aR8jC+5qf8QHWyt/4xjec9bLpMrEzxed9Esg3gbIXsLxOEtK3XZmOvjXtj7Z5ifATsGy+JsfVeeQAuW3bNmfBoA+QUcoSZRHmxzjKi1Fc3PRJP8hLiMqlHH1gufn3wLYaTLxDhw4VXbp0cbX8s1lA2yzYbMKYhA2Tn7mgX1/D9sskn1+UKawfCdvFY5J+NeJoZ9uFqWy/JNuj2MZTfVu+rdUAWAb1gWUzT8X9whrkmZUv5XgJcbPOCtrPZN5Jz4WFeNEJ+gxFtXzxasek6m4zLiXZV8PWy2b+NQkhQZ4ZtY+7+cHEfXxkDXtSW1gOXnUIO1fK9FR29IH178auYmq/pObLfApYOgT5YQTziJt1lu0ca2JnhM8AJJBnAmUvYOkLaungWn2htrGeUCca2y9Aet66fwB9Eab76MpXX8HA9sILL+R8MQ5blrCngOiCoukUQhv/J0nwC3sKoWp95PbiFfboedTRZJUSZuIKuig1LdDVL41YgF5zzTXiggsuMDaRzQLalDcysQkTVMDSF0s2pzsaKxwiQJzPr01/sl3Mewl6qt+PoM+x6Yt3GMsMmyO0gzRLnO1RjOOpyaogSv8J+hzrY18QHz1B2twUFmuB559/Xqxfvz4bNEpZ1HEx6DNkKmuY+cKUZtD7pmcoqbE3itUJ+j3WknV1dWLChAk5W91s+m2SfTWM1Z6+fvUSjIOuFYL2BawNn3vuuZydA2Hn2rjbV/eBF6RcNmUJw9amr6ENbNJOcq62/eCl9hfT2JTkfJnkMxTkmdDX+7bjv+k9IUgZGJYE8kGg7AUsQFZfeuTDrgoR+qltbg1j+lLiFsc0uekvTrbCmKnjYGKAGXZLS4tzegWsy0xXXF//9EWPrZWSzeCqthnqE6eJvYmPvK+3mW0ZTC91el8J0hd0LrpwYJr0Tf3d5guP36Ip7MJcX+ClbQuhvliy7eumvlbI5xdlC9NfEM92QaqLtbbPkM0LlUngcmOvPz+6eF7I9ijG8TSsGK++LKGdTE7cbSywdH42H6tMz6d8Rj744ANx8OBBx9ekrUWIjSBvk3+Sc2HY59+v3HE/Q0mNvaiDOlfbvhzqc5W+prQRFZLqq6iTjViit5/OOC4BC2sdiFLYYos16t13323s8nFaHcbZvvqH1yBrAJsPJzYikw7Ppq8hjk3aSc7VtusFtX6msSnJ+TKJZwj9Bz5hUW7shLH18RbGAjUMb+ODyQAkkCABClgZuPpEjBemX/7yl1nsNtZG6mCPiKYthxiQHnnkkez2PDcn8fqAaGsaLdNGObAgR7x58+Zl66Mubm0X7FFMb/X+q79EBmWF9NwssHSRy+YFRl28YTGKr6OIF9aJrt5mbmbfOg+bcrstXm+//Xbj3nZd+HIrj2nSdxt/bBY3arwgApaNIIa09X6UNgFLf9nx6rdufFE3iMzSdwEs0nBKGa5CP79ht4HZLpD08djmGQIXfTHt9uFBL4Np7NGfDbc2LHR7FNt4GuZlU+8TaIc4BCy3ccR2/JHjNsYdXKpVjV5e2w8Ocfm9tJlT3MYdOX/5zYVh5gu3vNS/JfEMqUJEXGOv2zhjs9XT9KJvKyroz3ocfVW2Q9CPsPpLclwCVpiPgGGsX7z6pN5WUdtXF5NNc45ck2Kukn7yvA6RCroOQ9q2fc0m7XzO1TYuGGzGpqTmS7CN+xkKK7iFsTRXudi+F5rGdd4ngSQJUMD6gq5uASMdRdq+POkCFhaA119/ffalU21Et+0CXgsRfZFgcsrndhS1nra+uDV9FdLFtqiDmz7J+DmGd2PltRhFWPBSneOa6uZ2PK3NgsXvodTbzK8MblshvBaC+sLO1Bfc0narm82kr9fXZnGjxvFbNOmiH/qXSZxzc/ieRgFLF0xsDtFfr+4AACAASURBVEHQ66bXq9DPL9pVtYYxPWOyHwQRwfVFvykPnYmX2G8j6Mryol8iXd0HoP4MFbo9inE81cdIP4HH6wjxuAQsN5HSJDjp/citv+nbovFRBNsCvS69H5nK4DcHJTkXxikWyDok8QwlMfaivLpVjWlM1/uK21hm+8KZVF/Vx3T8309o0dciCB+XgKWvB0zrHOStixK2Vrtuz1Dc7auLPKb+4rYl0uv9IOg6LG4BC+klNVfbfvBS29BmLZvUfJnUM6T3bdO8oD8/prWT5Ke2o+17b5LiBNMmARMBClhfEHKbkHHLds+6LmAhrjwSe+LEiY6QhUUljtNesWJFzkuRnxk6JrMnnngiR5RBuuedd54YO3ZsViBDOJxMgcFLfeFyEwPcFrdYfOALMtKUVh/SOaBeXtMAaup0uK/ztmUl0/YSmdy+1IMv6oZ2kHUDJ/zA54gqeMUxcLu1meR76aWXOlVA3itXrszxeSLr5rUQdBMn0b54KVL7AiZobF9R/akgbS+fKjaTvt6mQRdOpq9++vYgtBl8YKn9UTo91vu4iZsp7yCLOpWD7QJLX+DJtkB7yBdaOTasW7eu0ylL+otEGp5fVWSzFbT1ZxNtLJ8HPJfSwkw+H+oXaPwNz8WYMWOyz7F07Ixj1vWTqbzGbT926rOJZwf9DGMDxiZ1jNDHnjS0R7GNp/oiG+2LhTZe1OQzIcdnjJNuV1wCltt8hL9hLjjjjDNyfBWhD8NRrj622lj7yTkO9VSFLLfx2vaZ8ptrk5oLdasA1Ovyyy93DtrwOmzDtCZI6hmKe+yV9XATx9Cmatu6zfFgdcstt3T6sKk/v0jnzDPPdLLDuKieIua2Vo3aV5GPV53U9SvWmOp4q46NcQlY+nyM/+N5OP/888WoUaOy7LzGf9sXdr8+GXf76h+lwE32FX28k/OOLJ/f+0HQdViQtY5t2m4fGOKYq23XV2o72q5lk5ovk3iG3ERrOT6ofmLlfKn3HxsxVx/T43jHM435vE8CUQlQwPqCoNuC2sts1w267jR17969Vm1j83XJ6wu0KQO/Lz1ug6IpPfmSMXfuXJugxjBuVjRekUwvkWo8/YunsSBfBLBpC9u0graZzUIQeXtZhZjKZbICC3r8r+3iRpbLJCK5vWyZ6oT2wsJWnuDl9bya8g6yqFPLZLvAchMeTXWT970WEoV+ft22XasClFv99C/bahg34RjP8RtvvJEjHtlwMy2+3E689Bt3YDmDBa+8bKwYbcpZ7uNp0HEaL0WqUBmngIW2CDIfqe3rN7bqlmY2/cJkoWGThgwTlLGMZ5oL9Q8OMl6QNZNejyTGtCTGXlnuoP3F73ASv3ZyE0eD5i3L7NdXdUt7Uz9DWt26dXM+xOGKU8ByEzRN5cF9U7+1SSOJ9kV9MIfoH1pM5THVJ+g6DPnZrIcQLkjaSczVtusrlaGtgBV0vLd9/0jqGdJZmPqNvG9aC8lwYdZztmVgOBJIigAFLIWs/rUuyClA+mDfs2dP8eqrr/q2GxYAs2fPNvoxQiJ4+cNJgLYTIBYTsNxQv9zphQkihsivx2F9Q3mBsBmYMYnPmDHD+BKpT2RLlizptP3HqxxB2tr2YQTfRYsW5ZyO4xYXVge4TAtBGddrW6Vb2hB4TI4fg0z6Mo8gixvbRZPtIkj2xWnTpjkWjepz5va1yWbBZhNG5xtkgYU2W7x4sSNA2lxotzlz5vhuOSr086tukbJdKHm9eHl9ZUYdX3vtNatxD2Me+oTfNi3J3kbEUttA7e9e1p+Fbg/UrdjGUyycX3nlFV+RUgo6sHpSrbHiFrDAD/3inXfesRJNUS6MrdOnT/d9pL2su90iBenDNuMIwmB8j3su9BNcbHyGepU9iWcoibFXHUds+otpPPcT2rzWJkn0Vbfta25tJcukjjdxCljIM6joE2Q9bfvs2DI2ta/MD7x0Cxm3stiut4Ouw2zXYggXNO245+og6yvJMOhaNon5MolnCPWzXR8jrM26X+13plPQbZ8XhiOBfBKggKXQ1l9qbJwtyuhugz0GsqVLl4rt27dnhRS8qOHkvwsvvNDVP5ap8eXWN0zuqpiFCQ9iFX7UrUmm9OTAiDJ+9tlnOWKLTHP48OECXwH9xDCbfLzCyJM2UAbVck2aIcsXBJuXSD0PueVDrxsGePygbur2uyj18IorT9VBe8mtSMgb/eCSSy5x+oHNQlBPXz2hRO0LSBv9DOmaXq6QZtBJP8zixlYgMtUJzNS+aONQ3CZvmzA6/zALLLnVd/Pmzc4CXd2ahv7eo0cPMWLEiJxtS6Y+if5ViOdXXfQE2XqL8mIbim6l6uekVW6z0p9j9PN+/fo5221Uc3oTM9xHW0AAxbOjPj/69ge9v5t85BWqPWSdi208xXOwbNkygWdCbQe0LV5K5fNu87yFeY71viK384Ij+qi6JV9afWJsVbekm/qb2tf05z5KHzblq96Pey7EM4nnR1rAyrxMz4dNmZN4hpIYe1EXtf+qbYv1E8YS23kYcSHWf/jhhzl9zu8wmiT6KuqEvrJ27dqc/i/XLOo2X5t1S1AhRO8f6GcbNmxwOOsfcMEG69Kw62mbvhhX+8q8/NJDXYKst8OwtR0jw6Qt15NwYRF1rrYZ7936StDdBEnNl3E+Q3rfke9KuruYIOt+lV2Yj5E2zw7DkECSBIpawIobjCpg2R6PLMsQdrCPuw5MjwRIgATyQUDfEmjjayEf5WIepUlAtWSKw0dUaVJirUiABEiABEjAjoC6fZDzqh0zhkoHAQpYSjuoWwjd/A74NRkFrHR0aJaCBEggfwRUKyzbI93zVzrmlEYC+LIOa6u6ujrHQsV2W7o6P/tZpaSxziwTCZAACZAACaSNgHrKIddwaWsdlsePAAWsL+ioTty9jmCngMWHiQRIgAS+JKBaYfHrHXuGDQF9q76N5Z5+yAoX2jakGYYESIAESIAE3Amo67cw773kSgKFJEAB6wv66r7wMMfw0gKrkN2YeZMACRSKgGqFZevMvVBlZb6FJ6CLUSb/aW4Orm1Er8LXlCUgARIgARIggXQSUNduQXcdpbNGLFU5EShLAQt7fnF16dJF7N+/X6xbty7HOWSYxTEFrHJ6bFhXEiABSQBf8Z544gnHIT2tsNgvbAioH4wQHlsCJ0yY4ByoIQ8LgdCFrYb6KW9JnBhrU2aGIQESIAESIIFSIEDr+VJoxfKuQ1kKWH5Hp4bdmkABq7wfJNaeBMqZgLotjFZY5dwT7OoOcQrzsHoKp01M+r6yocQwJEACJEACJOBNQLW+iuPkWLImgXwTKEsBS/fBIaGH2Too41LAynfXZX4kQAJpIiCtauhLIU2tkt6yQMR67bXXcqyf/Uob9uNSegmwZCRAAiRAAiSQXwLqNn5aNOeXPXOLj0BZClh4eBctWiT27t3rkOzTp4+zfWH69OmhyVLACo2OEUmABEqAgLqVkIuiEmjQPFXhL3/5i/jggw/EZ599lp2TkTWEUGwnHD58uLO1cOTIkXkqEbMhARIgARIggdIkID824t337rvvLs1KslYlT6AsBaySb1VWkA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gARIgARIgARIgARIgARKiAAFrBJqTFaFBEiABEiABEiABEiABEiABEiABEiABEqRAAWsUmxV1okESIAESIAESIAESIAESIAESIAESIAESogABawSakxWhQRIgARIgARIgARIgARIgARIgARIgARKkQAFrFJsVdaJBEiABEiABEiABEiABEiABEiABEiABEqIAAWsEmpMVoUESIAESIAESIAESIAESIAESIAESIAESpEABaxSbFXWiQRIgARIgARIIHkCx1pFW2WNk8+xjvac/A4cqnT+360u81NfkXxZmAMJkAAJkAAJkAAJlDgBClgl3sCsHgmQAAmQAAmQQC6BtvZjoq21WTQ07ztxIyNEieMtX/4b/8eFvx1t+uLfX/xNhv0izNrBl4otVT07IX7o/3ZzxS7FLAhbuLp+IW51qzshcnWrP/H3L8NVZMII0dizMvNzIsyAXl/+m21LAiRAAiRAAiRAAuVCgAJWubQ060kCJEACJEACZUAA4lRz2xHRfAw/R8XhzL+dv2X+33b8i9+Z/zdU1YnpO9ZHJhJUwIqcoZYARK2RA76w9sqIYQMy/6fYFTdlpkcCJEACJEACJJAGAqkVsP785z+Lm266yZfR5MmTxXXXXSduvPHGNLD0LcNPf/pT8dBDD4nvfOc74q677ipYedNSjrAAZPnR9s8++2zYZKzaqkePHuKpp54SZ599diL5MFESIAESIIFgBHRxqvV4myNOHWhtyhGnbFKtqawWs3ZusAnqG2bjoMniw5q+ncJ4WWBFzjBkAlLogmUXRK4JQ6poyRWSJaORAAmQAAmQAAkUhkBRC1gS2dixY8VLL71UGIKWuaZFOEpLOSyxdQqWtID12WefiYsvvlgcPHhQ/OpXvxJXX3112KIyHgmQAAmQQBgC7djO1yQ6jh8SonWvEG17RZOoF38+mNn2lxGr4ryu3b05cnLFImD5VVSKW7DcGtCrQozqj9/cphi5czABEiABEiABEiCBWAkUhYC1ffv2TpX++OOPxeuvvy5+9KMfOfcKbdlkapW0CEdpKYeJV6HuSz74XQyWfYXixHxJgARIIBYCGbGqo3VnxgdVxs9URrDqaMn8OyNeCYhYytVW3U8sPNQQS5ZqIrP27RQ1bUcjpVsKApaNuIVtihC4RmV+yy2LkcAxMgmQAAmQAAmQAAkEJFC0Apas5/333+9YyqTdCistwlFayhGwnzI4CZAACZBAMROQVlWOQOUtVHlWsaJWLDgyMHYC05oPi55Nn0ZKd+vJF4jVtY2d0kjbFsJIlXSJPPm0KkfIGjWgSpw1pJInLcYNmOmRAAmQAAmQAAl0IlD0Apb0lQV/RevWretUwd/97nfi5ZdfFsuWLXO2heEaMmSIuOiii8Ttt98uRo0alRNHFXhmz54tHnnkEbFw4UInrox3zz33iH79+rl2pz/+8Y/i17/+tZMfrhkzZog77rjDsRbz84EFizI1Lxn32muvDbWNLZ/lcCs7fFRdccUV4tZbb/V87MLE89pCGLXdwvIPG49jEQmQAAmUNAFYVmW2/omMYNVx9K+uVlVB6/9y63DR3N4eNJpveApY8eGEby0IWRC14F/rrKFV8SXOlEiABEiABEiABEggQ6DoBSxpgQWh6LHHHstpVGwrfOaZZ5y/wUKrZ8+e4sCBA2LNmjXO3yB6QQBTxSgphCA9KXpBjMElRSmk9eSTT3YSsWRZEBZi1+DBg8Xq1auduEhj0aJFrlsdIbJhKyREMpRp3LhxOeX86le/6ohftlc+y/Hee++Jr33ta1mBD3VWGXs5Ww8bzyRghWm3sPzDxrNtR4YjARIggaIgoFpXZUSrjrZ9jt+quK+V7aPE9ta2WJOd2tIq+u7v7KYgSCblaoFlwwi+tSBkSafxFLVsqDEMCZAACZAACZCAF4GiFbDgbPsPf/iDI/y4nRYHcQGn/bndU8UTxFethKRAAmAQqh5++OGslZZfPPXURNV/Esp57733OuIVLt1XFyx4rrnmGkcA0u8hzdtuu825Z+uTKd/l+OY3v+kqzKms3Jyhh41nErCCtltY/mHjcSgiARIggWIn0NHWJjoOHhAVVTsy/qs2xmJdZcNkZ/UIseLQcZug1mHGV9SJkbvWW4d3C7ir8Rzxv/WDO90q9S2EYaGdlbHOgh8tbEGkoBWWIuORAAmQAAmQQHkSKAoBy69pYOn0i1/8Qpx99tk5wSB0/P73vxdz58513cYmrZR06yZVwFq6dGmnLYZe8aQg861vfUvcd999OWWBiIXtiJ988kknkUpaiblZkCERKcShnm+//baxl+a7HIMGDXLK9PTTTzun96kXWC1evFjceeednRyih41nI2AFabew/MPGMzYgA5AACZBACgm0ZwSr9r17RPvuHQL/FhkRq3pED1HZI/opfrbV3VM9TCw71GEb3CocBSwrTIkGkr60ppxWTefwiZJm4iRAAiRAAiRQ/ASKXsBCE2CbGqycdBHLr3lMQoiXU3iveFKQefHFF13LIYUv3cpqzJgxjoWVm5WSLL8pbbWeprBxl+OGG25wtlaC17e//W1rf11h48XdbmH5h41X/EMGa0ACJFAOBGBl1b4vI1jtOiFYweJKvyr79RLVgzIWWHm6WmoaxeKmulhzO72qixizY22kNGmBFQlfTmT40XIsszJWWviN//MiARIgARIgARIgAUmgKASs7ds7+6eAVdOKFSvEz3/+c8enlZs/K7WZsbWuqalJfPjhh2Lt2rU5/q2effbZbFAvgUQGcLuP7WSXXHKJE8StrPi7tKTSBSwpOEkfXW5dU/recrNyUsMXohzqlkWUBe0gHbhPnDixkwWbLG/YeCYBy8vnlkl4DMo/znbjcEQCJEAChSYgtwW27/1MHN+dcbx+pNmxsvK9ampE7Zm78lb049W9xIuHesaa35CabmLithO+KsNe+/qPE8sbRnSKzi2EYYl+GY/bDaMzZAokQAIkQAIkUEoEilbAko0AIQtb12DFpPuzwkl8UuDSGw1CC+LogkcYAUsVY7wELBnGS8Cy6VQmAatQ5UC+v/nNb7J+vtS6YIum16mNYeIlJWAF5S8FrKDxbMIzDAmQAAnkg4DbtsCg+daMa834wmoKGi1c+IpaseDIwHBxPWINzAhYkyhgxco0ycTkdsPp42sEHMTzIgESIAESIAESKC8CRS9gobnkdjRVjJIWT7gP65qLLrpInHzyyWL06NEC279++9vfOif7xSFg2Vg+QUyDfywvAWvVqlWdTjUM2hXTUA7Uc+XKlY7vK/j8wuVlFaXWzzZeUgJWUP5SwAoaL2ibMjwJkAAJxEnAEa0y2wIdKyuXbYFB88q3H6yXW4eL5vb2oMX0DN+3pquYuu3EycRhL1pghSUXLR6ss84aWikoZkXjyNgkQAIkQAIkUEwESlbAkj6KdKss2ThxCyEyPy8rKZlfGB9YQTpUWsqBMj/66KOOVRwuL8s0t7r5xUuq3fx8kLmV0cYHVpB2Y1gSIAESSIpA3KKVWs58+8FaUzFKbDxi2NoYAGRDVZ2YviPaKYQUsAIATygoxayEwDJZEiABEiABEkgZgaIXsNQthKo45HfKHdrgwgsvdCyE4rDAQnryVDr9VEPZ3jI/XcCS8byslKRVFazIHn74YU+fUjKffJbjvffeEw888IBYvXq1WLduXaeu7WURFjYeMohbwArLP2y8lD3/LA4JkECJEkhStMpBlmc/WDurR4gVh47H1mo1ldVi1s4NkdI72Pd08Wa30Z3SoA+sSFhDR6aYFRodI5IACZAACZBA6gkUtYCl+riCT6sXXnghK/BICxldUIKo8uCDD2b9NcUlYEGUmTVrltPgqtUXBDbk98wzzzj3dAFLjaf7i0JZ77jjDsdJvc02PKSf73JIYc7N15WfyBM2XtwCVlj+YeOlfkRgAUmABIqWQN5EK41QPv1g7akeJpYd6oi1ja7dvTlSehSwIuFLNDLFrETxMnESIAESIAESyDuBohCwbKhA2LjxxhuzQaXQgT8MGTJEDB48WBw4cCB7YuHMmTMdUQmWTS+99FKneEFPs0MCqt8tmSesk+AsHvlAiNIFLD0ehLhx48Zly4r7iPvkk09a+8jKZzlUx/Gy7CizrDf+9tRTT4mzzz47pxnDxotbwIrCX+UcR7vZ9HOGIQESIAGVQKFEK7UM+fSD1VLTKBY31cXaCWbt2ylq2o6GTpMCVmh0eY1IMSuvuJkZCZAACZAACSRCoKgFLAg7+Ln99ttdt9ZBYHj88ccd4UgKWXDmjvA9e/YUEyZMcP6+dOnSbPwwpxCqLaOfrAcha+7cuY7z+JtuuslVwEJ8WFs98sgj4q233so6P0fdpk+fLr7+9a9bi1eyLPksB6yRILCpZUe9r7rqKjFv3jzPsoeJl4SAFYV/3O2WyFPOREmABEqKQFtmB922fe2ibs820XvTuwWvW1VjL1HVuDE/5UjgJMJpzYdFz6ZPQ5f/cO+RYmmPsZ3icwthaKSJR5Ri1j9MrU08L2ZAAiRAAiRAAiQQH4HUCljxVZEpkQAJkAAJkEDxE9ib2Tq3a3+HI15BxOpdd0ycs3lR4SuWTz9YCQhYU1taRd/920NzpIAVGl0qIk4+rUpcd15N5kTDqlSUh4UgARIgARIgARLwJkABi72DBEiABEiABFJKAELVrgPtYvOnHeLgkc6+n6YcWCbqD+8reOnz6QfrzWMjxd5jx2KrMwWs2FAWdUIjB1QKiFm0yirqZmThy4QAfAyrB0hdfPHFvjXHjokdO3aI7t27d3JrEhcytUwnn3yy8eCtuPIt53Rku+q889HebtwLlW9cfaBYyk8BK64WZzokQAIkQAIkEBMB3drKK9nTq3eJUz55J6ZcwydTPaqrqOz2SfgEAsRcUzFKbDzSFiCGf9DxFXVi5K71odNr6TVEvNor188jEuMWwtBICx6RVlkFbwIWgARcCTz66KPiueeey7qHUQPNmDHDOfxK97uLMCYXMXHglodXBfVdHEfe5ZqGbFfdx3Q+2tuNeaHyjav9i6X8FLDianGmQwIkQAIkQAIRCMDaCsLVRzvbXa2t3JKuyex6umTrCxFyjSdqPv1g7aweIVYcysCK6aKAFRPIEkyGVlkl2KisUlESgN/ce+65Jytc4bCtSZMmOXXZvn17jh9e/WAvhIFf5Pnz54szzzxT3HfffbEzgOXKJZdcIrwOr4o9QyboEPASsJJuby/8hco3ru5AASsukkyHBEiABEiABEqYgK21lReCVGwjzKMfrMM1p4hXmuLzV3R6VRcxZsfa0D2MFlih0RVVRFplFVVzsbAlRABb87BFUJ7q/vDDD7tuz5MWUKj6008/7cTJ1wXLsJdfflnce++9iW1RzFddiikfLwGrmOqQprJSwEpTa7AsJEACJEACJJAiArC2gk+rD7bZW1t5FX9QfbMYs+nVgteu9qxDQlS0JF6OlppGsbipLrZ8htR0ExO3rQ6dHgWs0OiKMiKtsoqy2VjoIibwzW9+UyxatMg5eR6nnvfr18+zNjfccINYtmyZE/all17KhvPy7ePmQwnWXk1NTSKIHysZBxn6CWdu+eHkeFxu+YX1SaSWJ0g9gnYT23xM9TDdl+WSrCRjLwHLNj2bdrPpDzI/WU4/X2s2ecp0TPUw3Zfp2OZJASvoE6CEP3LkiKOy8yIBEihdAl26dBH19fWitpbHmJduK7NmOoHm1g7HIbs8STAOQmnZRpg3P1gxn0Q4MCNgTYogYLV1bxQv97mgU1PSB1YcvTvdaeD0wv9zfo1o7FmR7oKydCRQpATk1jwU38aqCgLHggULxPnnny9uvPHGbK29XsxVAWT06NHixz/+sfjkky/9OQ4ZMkT84he/8LSq+uMf/9gpDrYRfvWrXxXz5s3rJLbp+X33u9/NeeeFH68HHnhAHDhwQPzTP/2TI8bJy1QWWKo9+OCDYuHChZ3eoxH3Bz/4gbj66qsj94Qw+ZiEEb/7yA9t8Ktf/SpbdjD+0Y9+5Gwffeihh0RQH1iwmHv88cdz2tqr3bAt8K677uokiqogpciKNKBhYIvrs88+m8Para8gANoc22NHjRrVqW2icENiYfunW/kjd5wYE0ilDywMHhSwYmxlJkUCKSZQXV0tpJiF3/IH4pbN/6uq4ttKlGJMLFqRE4C11da98QpXKpKxFVtF4/ZVBaWUTz9YL7cOF83t7bHUt29NVzF125rQaVHACo2uZCJSyCqZpmRFUkZAvsBDgHn77bdDl84kYMFia82aNQL5/O3f/q2Tz+9//3tH4IAo8cILL3QSGO6///6sqAIR4owzznAst5555pnsdkfdYkyWQ+aH39OnT8+Jh7Q++OADsX//fkcIgzWPWhb19EUJBCLPzTffnK3DVVdd5cRDeRYvXpwVapYuXRrpdMSw+UQRYqRVHdph5syZYtCgQWL58uVZSzu0WxABS91qKtsNQpgU/nRLP9R5woQJDmo3fup9tBfaXxeAICR961vfctJAGNRBbRv0u+eff95T8PQSlPy4RumfFLBCDDVQRSlghQDHKCRQRARgaYmftrZop4nV1dU5llxeYpd+TxfLiggZi1qEfm7hOAAAIABJREFUBKL6t7Ktciq2EebRD9bK9lFie2u0sUOybaiqE9N3hD+FkAKWbS8t/XDwkzXvijpaZJV+U7OGeSIgLVsgNDz22GOhczUJWFJYgDWPKgrNnj3bEX90gQSWXjfddJMTVLcMU0UeL2HFLT9p6YN7biKK9APmZomGd2dYJLlts0R5vOoRFGjYfMIKWJKJm3N8mSbqYCtg+aWnthtEJrUvyH4IxrfeemsONpmmFMMQTxeAIFJCaIMVmWoFp7aN2+EDYblF7Z8UsII+GQxPAiRQVgSOHTvmCFny5+jRo4H+3x7RCsPGysvLKozbH8uqqwaqLISrzZ+2i10HOgLFCxsY2wgn735FVLceCZtELPHy5Qfrr1WjxKrD8QhYNZXVYtbODaHrf7yht3ip/9RO8bmFMDTSoo8IIWv6+BqB37xIgATCE5DWN7pAETRFGwFr1apVnhYwuoAmBQ1Y1bidaigFBAgvqsWUKrro+amWPLrQgfr6sYCIsmLFCjFt2jTXbYIy36hCYNh8wgoxUvhxE47ARN63FbC8wsv+pAo/avtICyrdt5raLqij3NKoC0BjxoxxjHPc2lUynTNnTif/aWG5Re2fFLCCjjAMTwIkQAIBCLS0tDiCV1DhS8YJkFWnoNi+GHTLoxoe2yd5lRYBCFcf7WwX+J3v6/TqXeKUT97Jd7Y5+eXLD9bO6hFixaGMJ/yYrmt3bw6dEgWs0OhKPiIcvmN74fTxHOtLvrFZwUQI5EvACrpFC1vAcPn55XILYxIkZBy3rWpRWMjtZEkLE175mOrtdd+PB/h7OXEPmx7SvPDCCx2rO11skiKU2jbSRxuESohfv/3tbx3LLZ2z6iML1l2wiDv77LONz0xUbnH3T2OB8xQglT6w8lR3ZkMCJFDmBDo6OkKJX1Isa21tjUQQFlymLY5+/sEqKug4OFIDxBgZglUcJwpGKVKPunZx/uY/RkkictyqIT1FVe9NkdMxJRD3SYSz9u0UNW1HTdm63qeAFQpbWUWikFVWzc3KxkhAijb6lq6gWZgssMIKWDblUEUEkyAhBRtY8uiXjYAFKy5YfK1cudLxsQRfWqtXr8665olLwAqaj6nebvdxct6sWbMcDG488HdpGWVjgaVaV3mlhzS9OEvfWao1mNxSKfunVz0hdF1zzTU5LpKkTy/9wAG13cNwQ3zZj+Lunzbp5SMMBax8UGYeJEACJUng+PHjvtsdTZZhiB/lsnV072YlBt9hvKITSINwpdZiyoFlov7wvugVC5tCnvxgHa/uJV481DNsKTvFm9Z8WPRs+jRUeh113cSigV/pFJdbCEPhLOlIOK3w76fW0iKrpFuZlYuTgOkF3i0viAX6iW5JCVgQhEzXvffem7W2MdUnioClOu1Wy4Rtb7jggykOAStMPqZ6u923EZxkmHwIWFJQU7cR6r6t/OoJ0e8Pf/iDePnll3NOl0TbeJ0wGYYb0pP9KO7+aerr+bqfegHrww8/FBs3bhT79u3LOnvu06eP0zATJ06MzAke//fu3StuueUWz7SgYL/xxhti9+7dTpgBAwaIc845RzQ2NrrGmT9/voBfH/X41sgFZQIkQAIlRwAWXLa+v9zEsChAKisrrU559NoiWc7bH9syuiNOFSy0xZVb+6dhG2Fe/GBV1IoFRwZGeQRy4k5taRV993f+4m2TAQUsG0oMoxP4+6k14h8yYhYvEiABbwLq6W1uPqr0mHJLFwSBn/zkJ1mfQkkJWEFP9TMJEmEFLCkqwaoH1kDnnnuuOPnkk62FM9s+GDYfU73d7qs+wbzaXjpQtxGwZN9AXW0ssNycqsvthWh3XJdccokjPskTMk31lJxRN/gse+2117KnH7qdtGlKL8pWSbc2N+Vn20+SDpdqAevdd98V77//vsOgoaHBednCiWXyhEIIWdhDGvZasmRJtgP7CVgQpJDnsGHDnKxkp4ezNRxRql6yzOPHj49FYAtbN8YjARIofQK24pfuHwzxom5/rMlY2kTx/wUBrdguCFfSxxUErDRecOZ+ydYXClq06jHVorLuxAefJK+XW4eL5oiHOMjyTTreIQbu2RKquBSwQmFjpAwBWmSxG5CAmYAUDWwcucsXcOmTqF+/fk4GcQtYskxuIoesEayD4DdJlsGvHDJOWAFLxnNzEo604/KBFTYfkzAit+fpFmJe/qgkL1kvGwELcfycqeO+Kpq9+OKLnfxUyXpgGyEu/FYd+fvVExZcbn6v/CzNonKLu3+an9b8hEitgAXLq7feesuhgM42adKkLBHce+eddxwx69RTTxVTpkwJREu3qEJkLwELAhpEKYhXl112mZOPFKn0cuEelGBYJlx33XWBysTAJEACJJBPAti+GMbxvbQEg5VplAvbH01bIL38fyFevq8th5rFR58eE60HGvKddeD8Cr2NMF9+sNZUjBIbj8RzEuH4ijoxctf6wKydCFW1YuHgGZ3icgthOJzlGIs+ssqx1VlnWwLSygbhvQQa3FN9JtkKGiaBwOu+FE5gNYPdPKpIhbKoooRqpWXKL6qA5ea0G6LMxRdf7BhjRN1C6Oe83i8f2YZuVkZ+8fyENzWebXt7CWWyL8r2cSsnwkgrLnVbpip0mXx5uVmS+fn6isot7v5p+8wmHS61Apa0jsKDcuWVV3biIEUkWAHcfPPN1pwQD87tIH6pl5eA9eabb4oNGzaIiy66SIwePdqJsmXLFvH6668L3QLMLax1wRiQBEiABIqIAMZQaQFm8vXlZikGB/phL1hvmcQvv/uYN2wvCFeLdu4Wu460iJ6ZeKcdHWob1Tpc26Hd4tiRfaL9eKuo7dYoaroNsI7rFnBQfbMYs+nVSGlEiVzZr5eoHrQxShJWceM8iZAClhVyBkqYAISsu2dlxNTMb14kQAJfEpDCA/6CLXJ495PWLBAA8F6G099wuYk0cVtgqeIJxIzvf//7jkiEv2NbGCxzIBip1jkoW1IClrRUQlkefvhhxweYLMvPfvYz51Q9LzbgB+MObDnUfYfpfTBsPqplE9rvnnvucUQ/CH3/+q//6pTPTWBTOc+YMcOJhzLKePDrhctWwFKdqSO9O+64w+lH+DuESNmH/IRS6fcK+ar+sPzaVzqGV/sKwoM96oR6uB1UEAe3OPtnWsak1ApYGIggFMHPFbbj6RcetOeee875s9/2PzWeFJjwN/ixOuWUUxxrKr80vESpJ554IkfAQnkWLFggYLIaZVtjWjoGy0ECJEACSRKQ1l9u2xtNlmEtLS2RigYrWbn90cvKqzrj5H5j6zHx8dHMSZO1daIic2KkyPxM7DFYVDXH5zz88K7/Txz5bL3oyIhX8qrvPVJ0H3JR6DqmYRthPvxg7akeJpZlTn+M4zq9qosYs2NtuKRogRWOG2N5Epg+vtpx9o4thrxIgAROEID4g1PfpCsZNy66YCTDxC1gIV2ID/PmzcuKQ3p53ASJpAQs1VeYXg4IGNdff70jqrlZFtmcbijTjJKPakmnlhFlmjt3rlM+N/ERnL/2ta+5tjsYP/PMM9YClmw3r/TwHo9y+PmxVuuhnkgo+yhEML0eEMi+/vWve/YVhIfwqFvyIc0o3OLun2kZi1IrYJkAqVsMgwhYzc3NYujQoY41lU0afhZYEMFmzpzpFFUKblBzvZy7m+rE+yRAAiRAAmYC7Rm/R2GsvmQc3QLXnGNuiKqaOlFdUy+qa7t8+bs28/+azP/x+4u/V+G3y99lakf3bRRNn5zYKq9f3QadK7r0GxO0aNnwYyu2isbtq0LHjxoxH36wWmoaxeKmeE7THFLTTUzctjpctSlghePGWEYC151XI/7P+TUUsoykGKBcCMiT3NavXy+2bt3qVBuiwwUXXOC4evGyIIIIAJ/GZ555prjvvvuyuLz+LgOY7iMcwsAhtywP8kBZYJGlX6b0ICbhevbZZzvFxXa6Dz74wHFT4yawQCT57//+bycMrsGDB4vzzz8/G1am/W//9m85nJAuRKBbb71V3HXXXcauFDYfJAzLKbwzyzJeccUV4m/+5m/Etm3bxAMPPNCpfWRh1BP8ZN3kDizE05mYOEvrNJwIKAVRlMWvD6llgeUWLp2lX74yT7WvoI2mTZsmrr76al/uYbnF3T+NnSNPAYpWwFq4cKFzKqAqIgVlZiNg2fjA2rVrl1i0aJFzMqLbdseg5WJ4EiABEiCB5AjAf5e6/VEKW9v2HxDv7f7MudeROSFStLaIjjb8bv3y//h7hO2PoqIiK3o19u8tutS5b2esyIgifcfdGBrCgPoWMW7TktDxo0bMhx+sjqqu4vnDfaMW1Yk/MCNgTQorYGXiLxw2p1M56AMrlqZhIhkCELLmXcETC9kZSIAEkiGAbXH4sRGwkikBUyUBewJFKWCppxOqvqnsq30ipI2AhXBupxDChwqsr3AKIcS0ffv2icsvv5zWV0EbgeFJgARIoMAEVD9XNkWpaz8uRh9uFMdaj2R+jopjbfit/jvzN/y/7YvfmTDHnTAIezSbxfDhwx1fXl4XBCwIWWGvQjpzz4sfrIpaseDIwLB4cuL1rekqpm474UsjzEUBKww1xglCoFt9hZh3ea3A9kJeJEACJBAXAbmtUXU2H1faTIcEkiBQdAKWKl6FOYFQhWgrYMG/1dtvvy22b9/uRIfV1znnnOOIVTINWRY9LBy9w4cXTjHkRQIkQAIkkB4CRzMnMb6+e49YvufzwIWa0NBP1DSF8IWVsd6SwtbhrctEe8t+17yru5wkTho9K3C51AinV+8Sp3zyTqQ0QkfOfOSpPXNX6Oi2Ed88NlLsjXgiJvJqqKoT03eEPIUwE58Clm2LMVxUAjyxMCpBxicBElAJwK8YXOu4bXkkKRJII4GiErBU8SqO7Xq2ApZfw+HEAuydnTNnjmONhf/v3bvX2U7Y0NDgOKLHReusNHZ/lokESKAcCUjhatXnB8TR4+2hENRXVYpxrSNCxZWRcPrg/o/dt/lF9YGFPLrUdIjJf30xUhmjRM6HH6w1FaPExiO5pwqHKXNNZbWYtXNDmKhOnNeHXS2OiFzLGG4hDI2z6CPWVraJrlWHRW1Fq9jd2j+R+pw1pEp875o6+sdKhC4TJQESIAESSCuBohGwpJN0gBwzZoyYNGlSZKZRBSzpHwsWVjgtEWIVyqmKa24+tCIXnAmQAAmQAAmEIoDtgv+zbafY3xpd9BjX0EfUN50Uqhwyku7IHVsGcQohBKw4rkJuI6we0UNU9tgcRzU809hZPUKsOHQ8ljyu3R2+rBSwYmmCkkhkQO2n4sJe74huGQFLXisPThDrD5+WSP3+fmqN+IfMiYW8SIAESIAESKAcCKRewMKWPIhCsGqC3ymIVxCL4riiClg4aQCXPAlCnlioC2xPPPGEwFbC2bNnx1FspkECJEACJBCQQFA/VzbJwwprvBiScfAezSdNx/FW0ZqxxsLv6i69Mz/RRDG17EPrDopTNy+1qU7sYfLhB2tP9TCx7FBHLGWftW+nqFF8lAVJlAJWEFqlGxZWV1f3XSJggaVfb+0/X2w6MiyRymNb4d2z6gR+8yIBEiABEiCBUiaQagEL4tWSJUucLXoQr6ZMmRKrL6koAtby5cvFunXrhOpEXgpYumN5Clil/AixbiRAAmkmEMXPlU29Tm3oIXo1JbNFyCZ/U5iaKiEu2fqCKVgy9/PgB6ulplEsbqqLpfzTmg+Lnk2fhkrr7aFXic8rcsvBLYShUBZ1pAt7rRAju2xxrUNbe5VYsm1MovW7YGS1uOqsaIJ6ogVk4iRAAiRAAkVDoEePHmLo0KGpK2+qBSx5+h/gTZ48OfYT/sIKWBDWFixYIFAu1apKilq0wEpdP2eBSIAEyoxAHH6ubJGdXzUsshWWbV5hwk1o/1j03bUuTNTIcWrOFKKiZm/kdDwTiPEkwqktraLv/hOHtQS9KGAFJVaa4S85aZkYXO/dhz766CNxPHN4BC8SIAESIAESSDsBaB0/+MEPUlfM1ApY0poJllfSQXrc9MIKWF6WVtIHFk4pnDlzplNc+sCKu9WYHgmQAAn4E9h15KhzuuD6g4fygirtVliD6pvFmE2v5oWFnkk+/GAtOBrP18FJxzvEwD1bQnGigBUKW8lF8rPAQmVXbKoQx8KdGxGYVbd6Ic4YVCXqawJHZQQSIAESIAEScIx1oMOk7UqlgCUtnNra7Jzs3nLLLTlc5UmAp556qrPt0OsKI2Dt2rVLLFq0KMdRu5o+TyFMWxdneUiABMqFAKyucLIgxKuwpwuGZZVmK6xCbiPMhx+sle2jxPYYnPKPz2wBHLlrfagu8N6Qr4idld1y4nILYSiURR0J1lewwnK7th4dJJZ+Pjnv9bvuvBox7wo6ec87eGZIAiRAAiSQCIFUCliqsGRT63wKWPDJtX37djFjxgzXLY0Q31auXOmEgQAHa6wzzjgjVt9dNkwYhgRIgATKiUC+ra50tmm3whpbsVU0bl+V/y6RBz9YGypHibXNdh+8/ABQwMp/9yjFHM/tsUqc3vWjnKp93tZLvLzvMtHaXhhzKDh3x0mFk0/LOMXjRQIkQAIkQAJFTCCVAlYcPGEJ1bt3b18LrDjyYRokQAIkQAKFJbB8z76CWF3ptU6zFVbvumPinM2LCtJQSfvB2lk9Qqw4FN2v0OlVXcSYHWtDMaIFVihsJRsJllgnVe8XJ9XsF7C82tYyqGDilQp5+vhqMe/yWtGtvqJk2bNiJEACJEACpU2gJAUsacGlnwZY2k3J2pEACZBAeREotNWVTnt4QzfRt6kxtY0w5cAyUX94X97Ll7QfrLhOIhxS001M3LY6FB8KWKGwMVIBCEC8+t6sOlpjFYA9syQBEihOAnAhdODAATF69OjAFYAugStMXJkZ/Gy3tLSIuro6611dtvlGqVtgGDFFKEkBa+HChY7TMT//VzHxYzIkQAIkQAIFIABfV4t27M67rytTVc+vGSI6jqbT38zp1bvEKZ+8Y6pC7PeT9oPVVt1PLDzUELncAzMC1qSQAtbawZeKLVU9c8pAH1iRm4QJJEiAvrEShMukSYAESoYA3ANBW2hubha62yJTJZcvXy7WrTtxCnTQuIiDg+MgXql+wRsaGsSYMWPE+PHjXbNHeMSTcXAgHsK6hZd+x6GbzJ4921Sd1NwvSQErNXRZEBIgARIggVgJ7M8464Zwla8TBoMWvn/m69jQ5sFBo+UlfMGcuSftB6uiViw4MjAyw741XcXUbWtCpUMBKxQ2RiowAfjGujtjjYXfvEiABEiABHIJQOCB/+uDBw8GFqFg2fTKK69khaSgApb0u42M+/Tp47hGgoj26aefOmkOGzZMXHbZZTkFloIU/igFqw0bNjjld/PfDaEL94tt1xoFLD6pJEACJEACRUEgrVZXOrzz6jNiyuGuqWRaqG2ENeNaRUVVU2JMXm4dLprb2yOl31BVJ6bvCHcKIQWsSOgZucAE/n5qjePknRcJkAAJkMAJAtiCt2rVKkc0klcQEWr+/PlZ4Qvxg8R99913xfvvv+9kCyFq4sSJ2TKoFla68CTjwUJr0qRJThykg7/rgpcUuyCMzZw5s6ianQJWUTUXC0sCJEAC5Ufg6PHj4n+27ozN6qq2+bDotvczUX/ooDhWW+f87Bs8LDawPTMWR6cdHRpbenEmNKi+WYzZ9GqcSVqllbQfrJXto8T2jHVelKumslrM2rkhVBIbB00WH9b0zYnLLYShUDJSgQjACuufr68XjT3p4L1ATcBsSYAEUkAAllMQfbZv3+6UBlv2pIhlK0JJyyZYTu3du9dJxzYuwuIwOsQbNGiQuPLKKztRkULVgAEDcsQnN4sq1GfRokWOFZe6TVBaeLlZZqWgGXyLQAEr7S3E8pEACZBAGROI2+oK4lXjRx+Iyowopl6tDV3FjjHu/gTC4E+rFVahthEm7QcrrpMIr929OUxzCwpYobAxUgoJwME7TivkRQIkQALlSECKQPAdNWrUKHHSSSeJt956y1qEkofJQTCC4/YgcSXvJ554wvmn19Y+WE8999xzncrktSUQ6akClhS13LYhFkObF5WA9Z3vfEc888wzDtenn35aXHzxxaEYf/zxx+LBBx8Ujz32WKj4cUT66U9/Kh566CGBOt11111xJBlLGrJckydPFs8++2wsaZZ6ImnoT2CclnKUenuzfvkhELfVlSw1xKv6phO+DPRrz7BR4lCffrFUMM1WWGMrtorG7atiqad1Ign7wdpTPUwsO9RhXRyvgLP27RQ1bUcDp0MBKzAyRkgxgcmnVTknFeLEQl4kQAIkUE4EYN2E67TTThPdu3d3thLailDS4Tt8VF1++eXOyYW2cVXGJgELYWUY+MGCEIVLCljYcih9YMnyq9ZcsPCCX6w5c+Y4dSy2q2gErM8++8wRrKQTta9+9auOABTmQgPikqaBYdKIGocCVlSC6Ymfhv4EGmkpR3pahiUpVgK7D+wVj2/bG9sJgx2Zo4c7MtsFKzKT9fB9n3piae7VW3w6MvgRyV4JTuwyQFQeSt/CoFDbCJP0g9VS0ygWN9VF7vLTMhZ6PZu8+4hXBltPvkCsrm3Muc0thJGbgwkUkADEK4hYELN4kQAJkEC5EggiYOG0wt27d2f9VgWJq/J98sknHUftqhCl3ocfrNdff935k2qlJf+ubi2Uopb0pSXLdOqpp4opU6YUZbMWjYD1u9/9zrFUgnAlrbDgWK1fv+Bfy9Pwop9WAasoe3GBC52G/kQBq8CdgNnHQ6D1sBDvPi06PnxVPD7hLvFJpb3403H0iOjImFR3ZKyr2jM/HYdO/Nv5W8sJi5qqqirni5rXdbR7D7HrtDPjqUsmlfqqSjGudURs6cWVELYRTt79iqhuPRJXklbpJOkHq6Oqq3j+cK4PKqtCaYGmtrSKvvtP+L0IclHACkKLYYuJwHXn1Yh5V9DBezG1GctKAiQQHwFbEcrNL5VtXL200j+V7rdKhlNPKNS3Gcp7PXr0cILD+EdNB87ljx075vjOktZXKCeuk08+uSgssopGwJo+fbpYs2aN+NWvfiX+53/+x3FG9qMf/UjceuutgXtoGgQHCliBmy21EdLQnwAnLeVIbUOxYOkmAPHqT/8pxJblTjmP9j9DPDDiH3PK3JGxjnEEqYw1VfsXYpX8f0drq3f9MtvXKjPiVEW37mJ41wZRI9y3mu0feIrYf/LgWDml1QqrENsIE/WDVVErFhzJnP4Y8Zp0vEMM3LMlcCoUsAIjY4QiIgAH73dnrLHwmxcJkAAJlBMBGxEKPqVeeeUVAb9ZujAUZguhTA9WWLCmOuecc0RjY6PA39etWydgaYW8cN/NTxbENLnTrH///tkTCaXIJq2xkM5f/vKXrJN6pIkTDNVTD9PY1kUhYL333nti1qxZDj9YXb322muONdaQIUPE22+/ncNVFYbwQg+RC8rj2LFjxXnnnZfdL6pGkv604EPokUceETD/k1sV4QvqiiuuCCWUIY8//vGP4te//rVYtmyZkyU8/d9xxx2O2Z+bDyyTDyrTfa9O5lY3lOXaa68VV199dTaaV/p+XB9++GHHyZ2srxQY8X9w//73v+/cu+mmm4TuW8tUH9N923rZPnxB0pNl09O28c8Gi8KXX37Z6Reyr6E/YxC6/fbbszxl2mnr17Y8GY4ErAjsWC3E0ox4ldm69fmxGrG3rVbsaasRG3qMF2tbuziiFayqMp+MPJOryJwkWJHZx18BoSrzU5kRq078O/O7S0M2HvxfwQ+WfuEkwh1njBftVfE6L06rFVaPunZx/uY/WjVPbIES9oP1cutw0dzeHqm44ysyL+m71gdOY1fjOeJ/63PFT24hDIyREVJOAJZYsMjiRQIkQALlQsBGwIJVE97ndDHJJq4XR5yEiB+IVPoFAQoCFU4q9HL07pYu3j+rq6vFdddd59zG/5E+RKtu3bo5xkJu9UhbWxeFgHX//fc7lleq3yuABmD83U2AgXCCRsBvXAh75513CnQwKSZBTMF17733Or+/9rWvOeEgJAwePNhxvIY0cIVxai7LjfgyzdWrMy9qX6QHKzLdibtJsDHd9+qs0lE8zAnHjRsntm7dKj755BMn+Le+9S1x3333Of82CVhuXKWIqAo6an3BVG79jFPAwkMnBUpZL7XNgvpJC5oewnv1p7PPPtvzWVcPIwDPnj175vQ11OXPf/5zzvZYyTYN/TptgxjLU1wEOjo6nAk3+/PhCrF320axt6UyI1rViuMd3k6DK+q7ZEWqLwWqL0SqunprEDiJsO9fNwr8bs9sK8QJhHDgDhEriWtCQz9R09QziaQjpTnlwDJRf3hfpDSCRk7SD9aailFi45HOC70gZaSAFYQWw5YjAW4pLMdWZ51JoHwJmEQo6WNKnjqokvr8888diylcEJpwBdmmB4srGFfs23dirYYtf9BAYI0l/WTBIAX/N136CYUQx2CRpZ5EKH1oqQ7fTekW4n5RCFhSrFItW6QIgEZTTxNURRRVmIETeOkvy22r1Te/+U1nW6IuKMH6Swpbuljm12AQIGBxhAtluvHGG51/oxwQzJAXrqQFLHT6Sy65xDUv6VcMN1988UUB0cUkYCGsG1e/+t58882eQqBJkPO6j3pdc801juCoM0RZbrvtNueeyt6vvaKkF2TrnmQOkeqpp55ymMtL7Wv69ti09OtCDFLMs/gIHD9+PEek2rNnT87/IWJ5XT2rj4k+Na2Znzbnd+8ulWL+uFtOWFPVxu+HpfL4sditrvS6pdUK6/TqXeKUT97JawdL0g/WzuoRYsWh45Hqc3pVFzFmx9rAadACKzAyRihiAthK+NO/q+cphUXchiw6CZCAHQGTgIUT/fBR1vYKYjHllSaELakl3HLLLcascTriggULBN4/Z8+e7YTXnbvLRHC6oZfvLWNGeQqQegFLvvDr2wXVbYVLly7Nbrldg2mzAAAgAElEQVRSX/S9Thl0Exzk39y2f8GSavHixY4FlxSiTO0jBTFV7JFxIGKh88ACKmkBSwp9XhZkuA8rs7lz5zp1sxGw3LjK+rpZPaknSMZlgeUlYErGXv3Gq92ipBdEwALf3//+9w5vN/9tbtaGKHNa+rWp3/N++RCAybEuTEmrKvmlyIvGST27iz4Vh0Sf9s8dkarvF2IVRKvays5bwJoGnSv+Y/ANRQ13XEMfUd90UqrqAGful2x9Ia9lStIP1p7qYWLZIW9x1KaiA2u6iUnbTlhKB7koYAWhxbClQACnFELEol+sUmhN1oEESMCLgEnAghXTkSPuh+I0NzdnfVHh1D9ccLtjspiC4LRjxw5Pa63ly5c7ll3qaYN+LQjXRbCuUq21dIssGZ8CVgzPwg033OBs+dOFHiQtHbvbbIFTi+ImOMh8sEXr29/+ds62xDDVkHlIyyY9DSlUJC1gXXjhhY5QZms9ZhKwvIQwPwEQdZf1jUvA8tpC6tbOXm2gho2SXhABy9SXwvJHuvno16by835pETh69Gjudr/MFyYpWmG7rt+Frzd9+/Z1vuLk/LTuFNWv/kQIOG0PcL0x4TbxSv3IADHSFRRWWOPFENHRGq+Prai1zPs2wgT9YLXUNIrFTdG2gYYVsPb1HyeWN+SeOEkfWFF7J+MXAwH6xSqGVmIZSYAEwhIwCVh+6YaNKwUnt6180poKH5LhbB3+sPwuaa2lpyUdukNYmzJlipME0n7uuedogRW2syCeuv1NtbKSaT766KOODySYw8n9paYtaV4v+uoWOIRBmtKBOzqHdFJuUx+13F5WYNJCKGkByyQs6fUJI6DY1BfO7CE0xiVgyXpJH1Ju7SJ9ndk4VY+SXhQBC/0OgwUGuLVr12adugfllI9+bdP3Gab4CODrECyn3Kyp0De9rqqM76hO4pQiWlVUuPiyWv28EO8+HVi8Qhk6aruK5866Q6yp6lt8kL8o8akNPUSvpv6pKv+g+mYxZtOreS1TYn6wYjiJsGd1FzFte/AthBSw8tqFmFnKCNAvVsoahMUhARKIjUBYEQoFsIkLy6iWlhbHJ7K0zFK3CMLI4swzz3T8XyE96WjddpsfDqfDzojLL788x/JL5gHNQzp1l5ZdyHPSpEmxMYw7oVRvIfQ65c0NgvR1FFbAQpoQE37zm99k95Sq+WBr3D333JPjWNurMVQxzEvAkmHyJWB5lSMOAStIfYMKM17tKUUjmwciiIAVJr2gAhbEvJ///OdZv2BqnhhE4LsrKCek4VWOuPq1DRuGSScBCFE5jtO/cKIO0QoClteF43S9LKl69+5tX1lYW731mBAfRRNK2rv1F/eP/a59vikLmUYrrEJsI0zSD9aCo0MjtXpDVZ2YviP4KYQUsCJhZ+QSIICthP98fb1o7Ol9EEcJVJNVIAESKDMCNiKUFxKbuNKHlmoJhfSkhZRb2libX3bZZY6o5XfJ/PW0ZRxp6dXQ0CC6dOnivCvgXfTKK680pl3IbpBqAUtuf7MBJF/4owhYaj4QGVauXOn4vpKn9dmeRBjEIilfApaNiIP6h7HAgo+rCRMmOPhMgl1QYcYkYK1atcpKVDT1ISn+hEkviIClOs6H9Rgc+eE0itGjRzunSvz2t78VDz30UKwCVlz92sSQ9wtLAFv6pEilW1NhK6DXVV9f72pJhcmxV69e0Su1d7MQf/qZEPgdw7Vv2FTxn43XxJBSYZJIoxXW2IqtonH7qrwBSdIP1pvHRoq9x46FrktNZbWYtXND4PgH+54u3uw2OicetxAGxsgIRU4AfrH++bo6cdbQjIM9XiRAAiRQAgRgIYUT+3BJB+i21bKJCxEJ7884DVBu5ZPpw0oKu8zkjgis2YcOHeq8N9pc8HMF6ys/sQt127ZtmziWWTv1798/a+1lk36hwqRWwJJbzgDGT1TQT9JDJ3ATAFTAQQQHxJNbFfFvW0smt5MT1TJIYSaogOXlS8qrA5l8YIEftmHCwuy+++4LJWAhb9v6BhWwvOpr47MqyEMVJb0g/Unmo58yKMsaRkCUcYOUI2y/DsKUYeMngEnIzZIKf2ttbfXMEF9W5HY/3S+V6etNpFrsyDjDXvJvobYM+uVb7P6wzq8alipfWAPqW8S4TUsiNXWgyAn6wVpTMUpsPNIWqDh64Gt3BxdbKWBFQs7IJUaAfrFKrEFZHRIggUQJzJ8/33HIrgtYiWZaxImnVsCSp9rBW/5jj2W2nvhcUhSACIOX+KACFk40fOCBB8Tq1auzvrTU7GwsqvTiyVPt3E7lQ1gpLOkClhTLYJ3z0ksvdaq1jGdrDWY6XU86r5eCSlgBxZSPV7nD1td0uqJsM3B8+OGHjT7MoqQXRDgy+STz4hTGsjCJfl3EY11RFL2joyNHoNItqY4fP+5ZDwhRbj6p8LeuXbvmt/7YMghfV/B5lcAFf1iPT7hLfFLpbzqdQNaxJJlGK6x8O3NPyg/WzuoRYsUh7+fEpgFn7dspatq8rRbd0qCAZUOWYcqJwOTTqpwthbxIgARIgAS8CcjTANUTAsnLn0AqBSx1S5rN6XnSSgd7NiEYIY6fwCNFBNUxvBQO3HxdmcQNN8QQD2bNmuXcUq1tULcHH3xQPPPMM849XcBSxTLp1wvh9Hi2Apaanm71ozrBh5+kfv36hbbAQj7XXHON47/Jr756ucPWV+WrtxnSvOOOjLPnNWt8+4HablHSc+tPXo+dKrZCaJUXyox+sWjRIudPQS3VECcf/ZoDanQCEKHcHKZLyyqIWF4XHDyqIpVqTQWz4lRcEK/+9J9CbFmeaHGO9j9DPDDiHxPNI8nE02aFdXr1LnHKJ+8kWeWctJPyg3W45hTxSlO07UvTmg+Lnk2fBmJxuPdIsbTH2Jw43EIYCCEDlyAB+sUqwUZllUiABGIlAMfpJ510kvW2wFgzL9LEUilguZ0u6MdXFUGGDBni+KzyE3imT5/uiBsIO3jwYHHvvfc6e0tvuukmJxsIYePGjXP+DassiDL421NPPSXOPvts66ZWtzfKvGR6sAxCGXQBC4lLwQz/lqfsyXg4yc8k0OkFdCvH1q1bs769VJEwrAUW8rSpr1u7hK2vmp9sM/gBAlfJ7sknn7T2kRU2Pbf+5NVP1IMJZJ+QZUYdZs6c6YibugWejQVW3P1adc7v5kMt6n3rB6kIA2I7n5fT9M8//9y3RpjE9G1+UrSqra1NNw34uVryr5lzeIO9/Iet1LozbxTPdJ8YNnpB4w1v6Cb6NjUWtAxq5l1qOsTkv76Yt/JUNfYSVY0bY8+vpaZRLG6qi5Tu1JZW0Xf/9kBpUMAKhIuBy4gA/GL99O/qBcQsXiRAAiRAAiQQlUAqBSxpDQWxBn6ZbC65FU6G9ROwYG2DEwWl0CEthvB3CB5vvfVWVtyByHDVVVeJefPmWQshann1E+CQ3ty5cx2VFYKZm4CF+BAssIVQlhFmhbAqkkKbrQWWLIusG47SlIIc0kCaqtgSRcBCXsgHW/aWLVvm5AMh5tvf/rZz7Kff1s6w9YV4+cgjj+S0GfKEmPP1r389cJuFSc+rP3n1Wwhljz/+eLZt0SfgzP322293jlCVDvFVC0EbASvufh1VoDLFt3mu0xwGjtEhUrlZU0GU9LoqKipct/pJ0aqqKpr1SMGYJeTvylSf35/3PbGmqq8pWCrvn18zRHQcTY8omddthEn5waqoFQuODIzU3pOOd4iBe7YESoMCViBcDFyGBCBi0bl7GTY8q0wCJEACMRNIpYAVcx2ZXAoI2AgwKSgmi0ACOQQOHz7saUl16NAhT1oQoWA15WVJBRGrpK6PXhXirYyvQmwfzPMFf1g/OsfuQ0eei2bMrn9dnRjaPNgYLl8BhtYdFKduXpqv7ERSfrBebh0umtvbQ9djfEWdGLlrfaD4Lb2GiFd75VpocwthIIQMXAYEvjerTkwfX10GNWUVSYAESIAEkiJAASspskw3hwAFLHaItBKAVaPc7qdbUzU3N3sWG9v5vJym9+7dO63Vjb9ccNQOh+0FEK9kZZoGnSv+Y/AN8dctDymeX3eK6GhOh/+ymozx3yVbX8hDrU9kUT2qq6js9kns+a1sHyW2t4Y/ifD0qi5izI61gcpFASsQLgYuYwI8obCMG59VJwESIIEYCFDAigEikzAToIBlZsQQyRHYv3+/qyUVhCtsBfS64Bjdy2k6tnuW/QXx6m3/U2Lzxejd8f8onm84I1/ZxZZP2qywzm37QPT6bFNs9fNLKCk/WFFPIqSAlZfmZyZlTODvp9aIf5ianu3TZdwUrDoJkAAJFB0BClhF12TFWWAKWMXZbsVU6n379nlaUrW1eVtjdO3a1dOSqnv37sWEIL9lhXAFAStFV7H6wzqvPuOz6XDXVJAcVN8sxmzKbAnNx5WQH6w91cPEskPep3maqjawppuYtG21KVjOfVpgBcLFwCQgzhpSJX56czqsT9kcJEACJEACxUOAAlbxtFVRl5QCVlE3XyoK39HR4eowXW7/O378uGc5IUR5WVI1NDSkon5FUwhsFYS/K/i9StnV3q2/uH/sd1NWKnNxemaEnNOODjUHzEOIfG8jTMIPVtSTCMMIWG3dG8XLfS7IaSH6wMpDh2UWRU2AIlZRNx8LTwIkQAIFIUABqyDYmSkJkIAbgWPHjnk6TYdQ5XdhS5+X03RsBeQVAwGIV3/6TyG2LI8hsWSSKFZ/WBO7DBCVh9Jh8Te2Yqto3L4qmQbSUk3CD9bx6l7ixUPht/j2rO4ipm0P5gOLAlZeugszKUECIwdUCpxQ2K2+xA43KcG2YpVIgARIIA0EUilgHTlyRBw8eDANfFgGEiCBBAi0Z04I0x2mQ6D6/PPPfXODc3TdcboUrWoyViy8EiQQg3i1q6Kv2Jn5aa2oFQM7PhND2ncmUuA3JtwmXqkfmUjaSSVaX1UpxrWOSCr5QOkOqG8R4zYtCRQnbOBE/GBl+teCI5ltmSGvmspqMWvnhkCxKWAFwsXAJJBDAOIVRCyIWbxIgARIgARIwI9AKgWsH//4xxSw2G9JoAwJVFRUOAKVlyVVVVXmmDRe+ScA8eqlfxVi55rQeb9XebpYWzVKtIovhcbeHQfEV44vF906vE97DJNhR21X8fiEu8QnlemwaLKtQ5qssKYcWCbqD++zLXr4cAn5wXq5dbhozgjlYa4wAtbxht7ipf5Tc7LjFsIw9BmnXAlAxPrn6+rEWUM5z5drH2C9SYAESMCGQCoFrEcffZQClk3rMQwJFDEB3ZJKCldFXKXSLPrezUIsyYhXTZ+Grt8nlQPFq1WTXOM3duwRM469ETptr4hH+58hHhjxj7Gnm2SCabLCOr16lzjlk3eSrG427dqzDglR0RJrXmsqRomNR7wPbzBldu3uTL8PcFHACgCLQUnAh8A/X18vJp9GEYudhARIgARIwJ1AKgUsNhYJkAAJkEAKCMQgXqEWb1RNFB9XDvGs0N+1vShqRXixwSvhdWfeKJ7pPjEFIO2LkBYrrHw6c0/CD9bO6hFixSHvgx1MLTJr305R03bUFCx7nwKWNSoGJAEjge/NqhPTx1cbwzEACZAACZBA+RGggFV+bc4akwAJkICZwI7VGcurfxMC2wcjXv9vxSXiQHVvz1TmHHtNYDthEteic/4fsbx2UBJJJ5Jmmqyw8rWNsGpIT1HVe1OsPPdUDxPLDnWETnNa82HRM4DVYUddN7Fo4Fdy8uMWwtD4GZEEBEUsdgISIAESIAE3AhSw2C9IgARIgARyCcQgXjUfrxIrm3qKdzM/7b2GCDjgd7tgefW3bS8lYoGF/OAP62dn3yP2V9QVTSuPa+gj6ptOKnh5B9U3izGbXk2+HAn4wWqpaRSLm8K3+dSWVtF3/3brulPAskbFgCRgTYAiljUqBiQBEiCBsiFAAatsmpoVJQESIAELAqufF+Ldp0NbXm080uCIVisP9sxm1ru2XQwYeaZr5me0bxQXHH/fomDhgxSbPyxYYY0XQ0RHa2G30ORzG2HsfrAinkQ4saNKDPn0Y+tORwHLGhUDkkAgAhSxAuFiYBIgARIoeQKpF7A+/PBDsXHjRrFv3z7R1nbCRwqcPQ8aNEhMnBjct8mWLVvE2rVrs+nVZL789u/fX4wfP140Nja6NnhTU5N44403xO7du537AwYMEOecc45n+Pnz54tjx46JG2+8seQ7ECtIAiRQQgQgXr39WOAKHW2vdAQrCFfbW+qz8c/oekhM7H5AjOvWJPZV9HQcuR+qaPjyfka8Ovv4usSsr9SKvDv+H8XzDWcErluhIpzR9STR9WCfQmWfzXdsxVbRuH1V4uWoHlMtKutOzLGxXBEFrPEZi72Ru9bbF6WqViwcPCMnPLcQ2uNjSBLwI0ARi/2DBEiABEhAEki1gPXuu++K998/8WW+oaFBdOnSxRGxDh486PwNQtbs2bOtW9MtvSNHjojm5mYBIWvKlCli2LBhndKDIIU85b3t209sK5gzZ47o3j33mHaZBwSxMAKbdWUYkARIgARiJLBm2zti7MJ/CZTiZsfaqoezVbC9o8KJ27P6mCNandvjgOhb09opPZxIWNvR5ohWSfm98qrE78/7nlhT1TdQHQsVOC1WWPnaRpiEH6w3j40UezMfk8Jcp1d1EWN2rLWPSgHLnhVDkkAIAhSxQkBjFBIgARIoQQKpFbBgefXWW285yMeMGSMmTfryCHbce+eddxwx69RTT3WEJ9MFK6oFCxY4cfT0lixZIiBKQcTSRSkIaBClIF5ddtllTjZSpNLTwb3f/e53orq6Wlx33XWmIvE+CZAACaSCwJ+3vyP+kPF1NLJLH3HH/77gW6bWjLWVs0Uw87P16JfWVqMbDjui1VndTnxgSOPV3q2/uH/sd9NYNNcyndrQQ/Rq6l/Q8mIb4eTdr4jq1iOJlqOyXy9RPWhjrHmsqRglNh4Jd7rlyOoGMX77B/bloYBlz4ohSSAkAYpYIcExGgmQAAmUEIHUClhSVMJWwSuvvLITcikiQXS6+eabjU2yfPlysW7dOk+rLQhPsMSC1RSsp+T15ptvig0bNoiLLrpIjB492vkztiG+/vrrndJyC2ssGAOQAAmQQAEJSPFKFsFLxPrr0S5Z31bHvrC26l6VsbbKiFbnZiyu+td2trYqYLU8s24adK74j8E3pLFormU6v2pYwX1h5WsbYdx+sHZWjxArDh0P1dYDa7qJSdsyJ3HaXhSwbEkxHAlEIkARKxI+RiYBEiCBoieQWgELAhGEIl1QksRhUfXcc885/73llluMDYH0Pv30UzF06NAcay4Z8fnnnxd79+7tZNHlJUo98cQTOQKWtPDq0aNHoG2NxoIzAAmQAAkkREAXr3QRC0KVc5Jgxr8VBCx5nZaxtsI2wbO7p9fayg/ZGxNuE6/Uj0yIarzJpsEKq3fdMXHO5kXxVswltbj9YB2oGSr+1BSu2IEFrEw2C4fNycmMPrDCsWcsEjARoIhlIsT7JEACJFC6BFIrYJmQq1sMbQQsv/TU7YXYJqj6wfKzwIIz95kzZzpJS8FtxowZns7dTXXifRIgARLIF4F3dq/ObBt8RRw51tIpy4r9x0SvnRWiZdPnAlsGcXWtOp71bdVY2zlOvsodRz4dtV3F4xPuEp9U5vowjCPtJNJIgxXWlAPLRP3hfUlUL5tm3H6wWmoaxeKmulBl7lndRUzbHsAHViYXClihUDMSCYQiQBErFDZGIgESIIGiJ1C0AtbChQudUwFVESloa0C4+uijj8THH3/sbB90265o4wNr165dYtGiRa7xg5aJ4UmABEggaQKu4lWHEJVbW0QFfv5/9t4EPKoq2/telarME5AQEsKYMMgcxlYBcWoRZHDoK07dn9qN4326+8VuLz6vnzb9elvebvX21/dRVLrFVlSGdkCRKKhcmQWUmQgIyBAyAIHMIeNX68RdnlSq6gx1TtU5Vf/9PDxRau+11/rtU6X1z1prV/zY+HpAoru02l0myBlXkTQasobSs3n32iKk/kkplFnt+5bcUAVwmauUep3cYep2hvfBCuImwtgYF80oOaIpXghYmnBhMggETQAiVtAIYQAEQAAEbEfAlgKW/DZBeW8qLfSFACbW+Ou1xa/7uoWQe29x9hXfQsi2Kioq6Prrr0f2lZZDwFwQAIGQE/iu8iQtOfiuJ/PKUdnsFq0aKea0O6uqya1i8Yh1UGvveGrrFU952VmKjd1DHoRBGxYNm0PLUscaZM1cMxNi+1BbQ5y5mwSwzs3cp5wK3OA/aOfc/12NG1YatBm5gXWN/amutVWzTT0C1vp+N1E9uTx7oYRQM3YsAAHNBCBiaUaGBSAAAiBgawK2E7Dk4pXaGwh9nRCLTs3u67X5VsKqqvY+LpzNNXnyZEmUkg/O1Nq6dat0U6GYN2bMGEmsEqWMwhfvuRkZGVJTeHlZoq2fGDgPAiBgWwLFtWX00t63JfGKM61iTjeS49yPt7S1Zbgk0YrFK3L8GKaa2wntCqVwzG9oW1yu5d3PTUiinrU9w+pnKMoIje6DtbN1ABU36ruJcEZFCcU2NahmDgFLNSpMBAFDCUDEMhQnjIEACICApQnYSsCSi1eBMqa0EmcRaseOHZKYpbUkkZu/swA2e/ZsSfgSzeDZv6SkJKkRPQ9kZ2k9FcwHARAwkgCLVy9ufIMav69uz7Zq/CHbyiWyreKorcuP2SPee0eqiMX9sP46ej5ddOjrlWTkGSnZCncWVm5CHQ059rmSm0G97spLo5i040HZkC8+EjOADtZBwDIMKAyBgEUJ/PFnCTRxkDtVFAMEQAAEQCCiCdhGwBJN0vk0hgwZ4vMmwWBOSvS6YhtqG7GLNZxhxbclsljFfsrFNV89tILxE2tBAARAQCuBz7f+D63d/Dm1lf/YfL2tmyzbqr1Pu+K4Kr4b3bx7teI8u02wSz+srPh46lvXO2x4Q1FGaHQfrBJXHm2vadHF7Nq6WkqvLle9FhlYqlFhIgiYQuDVXyZSfg+V/0EzxQMYBQEQAAEQMJuA5QUsLsljUej8+fPEfadYvGKxyIyxZMkSyazavlrLly+X5s+ZM0f6KW4s9BbY2C6XEs6aNcsMt2ETBEAABDoR4EsuOGt1+47tVFdb1/66051t1cudacX9rbr6z7YKhDNSRSy79MMan5BDVJsctid+uOMUZRfvNm9/g/tgBXMT4eRLjZR5sb11gJqxte+NdEGWyYceWGqoYQ4IGEcgJcFBL9ydABHLOKSwBAIgAAKWI2BpAYvFq7Vr10oleixeTZo0SXcvKVHqN378eBo8eLDPg9AiYG3bto2Kioo6iF1CwPIWwCBgWe65h0MgELEE9uzZQzt37pT684nBpYEsWrX2djcBd4tYwY5IFbFWjn+c9jszg8Vj6vp0938LBzX0NXWPQMZ7JFyiEcfWmrp/7DB3C7bY84bs0eTqTmtqknTZGtvmpD7l36leCwFLNSpMBAHTCGSnO+gVdyYWi1kYIAACIAACkUfA0gKWuP0vLS2NJk6cGNQNf+LWQX+9s4QgxULZPffcE/CkWVhbtWoVsV/yrCphAxlYkfdGQUQgYGUCZ8+elbKtWLgSl1LEOGPI1SeZ6ns6iMsFjR6RKGK1pmTRguG/MxqV4fbGJvagmJqOl40YvkkAg2Y3cze0D5YjjlbVu7PWdIyR7myq/NJvVa/c1ec6KolJ8cxHBpZqdJgIAoYS4DJCLifEAAEQAAEQiDwClhWwRDYTC0qiQXow+MVtgWzDW2DiPlX8h5u4q7nZ0F+mleiBJW8Ejx5YwZwa1oIACAQisG/fPkm04mxQMVikHzVmFH2XVk4Hq46ZCjASRazq3HH0XO/bTeUWrPEEtzg5ojEvWDO611/mKqVeJ3foXq+00Og+WOsa+1Nda6vStp1ev8yZSEPOHFS9DgKWalSYCAKmExjVx0kv3JNg+j7YAARAAARAILQELClgiQwnFpTUjPvuu6/DNHEToLcYJb/FkG8ITExMpPr6eqqra+8Po+Zmw9LSUiosLPQ7F7cQqjkxzAEBENBLgPsBimyrixcvSmYcDofUG3DcuHGUl5dH7xz+mHaU7dO7haZ1kShibSx4kD5LyNfEIdSTw5mFlRbfShOOf2xeyAb3wdrZOoCKG9X9/4Q8qHxXEo0sPqA6TghYqlFhIgiEhADfSsi3E2KAAAiAAAhEDgFLCljybCk1qNUKWGyLbR89epQqKiqkjCvO8OrWrRvl5+f77Y0l94F7chUXF/u9qZDFN86I4Dlsn7Oxhg4dqrt3l5r4MQcEQCDyCRw4cED6bOGfYuTk5EiiFf9hQZ7HhuId9MGxz0MKJNJErLa4ZHqtYB6djAlfmZ7SAYY7C8vsMkIj+2DpvYkwJzaFLj+tXgiGgKX01OJ1EAg9gUd+Gke3jY8N/cbYEQRAAARAwBQClhSwjIiUM6FYmOLG7xggAAIgYEcCFy5c8GRbseguxpgxYyTRasCAAR3CCod4JRyINBGrqWs/embwI5Z+bMKZhWV2GaGRfbDOufrR5po2zWepVcA62Ptq+t6Z7tkHPbA0I8cCEDCFwOMz4mnqSON7QZriLIyCAAiAAAgEJBCRApbI4PK+DRDPAgiAAAjYgQD3tOJsK+5xJQZnc4psq+Tk5E5hFNeW0Ut736b65kthCzHSRKySATfQy5nXh42n0sbhzMKKdRJNOfWRkou6XzeyD9al2Gz6pDpesy/prkS6tlh9DywIWJoRYwEIhIzAC3cn0Ki+7g8uDBAAARAAAVsTiEgBi28c5BsCkX1l62cTzoNAVBGorKz0ZFudO3fOE3tBQYEkXA0aNMgvDyuIV8K5qbHpNHVvYcScXeGY39C2uFzLxjMiKYMSqruGxb/L676hlIvF5uxtYB+sNmcyfVibqdnP2BgXzSg5onodBCzVqDARBEJOICXBQSxi8Q2FGCAAAiAAAvYlEJal9oUAACAASURBVJECln2PA56DAAhEGwHOGOVsqz179nhC7969uyfbKjU1cB+m+uYGKfOquLbcMugiScTiflh/HT2fLjq0Z/CE4kA4C2tkSz9qawn9l7LchDoaYmK/tdgRjeRwVgeP0RFHq+pzNNvRKmAdzZ1Ih2J/FMpQQqgZORaAgKkEWMR65ZeJlJ3uMHUfGAcBEAABEDCPAAQs89jCMgiAAAj4JMCXPYibBMvLfxSeRo4cKQlXl112mSpyLF7xjYP7z6vPElFl2IBJkSRiNWQNpWfz7jWAijkmwpWFZXYZoZF9sDY159P55mbNBzCjooRimxpUrYOApQoTJoFAWAmweMUiFotZGCAAAiAAAvYjAAHLfmcGj0EABGxK4MiRI1K21a5duzwRZGRkeLKt0tN/bACtJkQWr3aUqb8lTY1NI+dEkohVNGwOLUsdayQew2xJWVjUh9oaQ9+keLjjFGUX7zYsFrkhI/tg7XcMoKP1TZr9hIClGRkWgIDlCYzq46QX7kmwvJ9wEARAAARAoDMBCFh4KkAABEDARAK1tbWebKvS0lLPTsOHD5eEq6FDh+raPZw3DmpxOJJErJXjH6f9Tu29lLTw0jt3YFIadanO0rtc97oeCZdoxLG1utcHXGhgH6wSVx5tr2nR7Oe1dbWUXq2uPPdUz5/Qvrhszx4oIdSMGwtAIGQE+FZCvp0QAwRAAARAwF4EbCVgPfbYY7Rs2TKJ8DvvvENXXXWV6bRfeOEFev7552nixIm0YsUK1fsFWvfdd9/RwoUL6e9//7tqe0ZODPf+RsYCWyBgVQJHjx6Vsq24VFCMrl27erKt+J/1Ds664uwru4xIEbFaU7JowfDfWRb7BKe7F1YYsrAmVW6mhNoKU7gY1QfrnKsfba5p0+zj5EuNlKmyUT0ELM14sQAEwkrgjz9LoImDcDNhWA8Bm4MACICARgK2EbDOnj0rCVZVVVVSiHfccYckLJk9zBCwcnPbb7QqLjbp9iYFKOHe3+wzg30QCBeB+vp6T7bVmTNnPG5wlhVnW3HWVbDDSjcOaoklUkSs6txx9Fzv27WEHrK54crCusxVSr1O7jAlTqP6YF2KzaZPqrVnW4xtc1Kf8u9UxQYBSxUmTAIBSxF41d0PCzcTWupI4AwIgAAIBCRgGwFr+fLlNG/ePEm4EllYu3fvJr6ty8yhV8AK5FO4BaRw72/mecE2CISDwPHjxz3ZVq2trZIL3M+KRSv+w32ujBgVDZX0/K7XqL75khHmQm4jUkSsjQUP0mcJ+SHnp2bDcGRhJca20cQTq9W4p3mOYX2wdN5EONJ9+2R+6beq/C7NHkPfJPT2zEUJoSpsmAQCYSXATd3fejQprD5gcxAAARAAAfUEbCNgTZ06lfbv30+vvvoqvf/++1RYWEh/+MMfaO7cueqj1TETApYOaFgCAlFA4NKlS55sq9OnT3si5hsEWbTiGwWNHFa+cVBLnDfHJNNVB9ZpWWK5uW1xyfRawTw6GZNqOd/6J6VQZvWPfZhC5aBpZYQG9sFa1dBXM47LnIk05MxBVesgYKnChEkgYDkCaOpuuSOBQyAAAiDgl4AtBCy+sWvGjBlSEJx19cUXX0jZWH369KGtW7d2CE4ITtwvizONWOTiskMu3XnxxRdpwIAB0nzuA7Vo0SJas2aNpyxx2rRpdMstt9BNN93ksSkXsP70pz91WJOWlkbTp0+n+fPnd8oE8yV8ib/zPg15Py+1fnnbULMu0P7cqydQry9/Qp7RvPFeBQGrEzhx4oQn26q5uVlyNzU11ZNtZVZW6KcnNtGnJzdZHY8q/yJBxLJyP6wJse4bCRviVJ2FUZP6xlfRwONfGmWugx2j+mDtbB1AxY3abiLMdyXRyOIDquKCgKUKEyaBgCUJPPLTOLptfKwlfYNTIAACIAACPxKwhYC1YMECKfNK3vdqyJAhkvDEf+9LcGLBijO2RM8ZnivELlGOyBhYhBoxYgSdOnWKTp48KZF54IEH6Omnn5b+WQg0LJZdvHhR2pMbuvPYvHmz9JP3WLp0aQcRy5fgw/u+++67nnXCzhNPPEGjR48mfl0IbsKvyspKKQ4e/vp+qY0n0P7r168PSsBS4q0nLrxRQcAqBJqamjzZVuJzgn0bNGiQJFwVFBSY6ur+84fptYPvmbpHqI1HgohVMuAGejnz+lCjU9wvHFlYse4+yFNOfaTom54JRvXB2u8YQEfrtQlYObEpdPnpfarchoClChMmgYBlCbxwdwKN6oum7pY9IDgGAiAAAm4CthCwhFglz1QSNxJy1pT8Nj95lpFciOIm8JwZwZlKU6ZMkQ6fbXAmlxhyIWj16tWSqCS3553FxZlhd911lyRqeZczBio99NWDiv2aOXOmZMvbrw0bNtCDDz4ovcZ258yZ4/FZazy80Nf+SqWSShlYbNcfbz1x4d0JAlYgwMK2uEmwsbFRcik5OdmTbdWjRw/T3bR736tAgCJBxLJqP6xwZGEVtH5HmaVFhr8njOqDVeLKo+01LZr80yJgVWSNoG1JeR776IGlCTUmg0DYCaQkOOgVd1N37ouFAQIgAAIgYE0ClhewhKjkXS4oLyv88ssvPaWBcsHJ1y1/Qvji7KcVK1Z0OhV+nTOe7r//fkkoktuT7yMW+soO49e0Clj+BDlvcc2bg9Z4zBSwAvH2FhqV4rLm2wVeRQOBlpYWT7bV999/7wmZy48522rMmDEhw8B9rzjz6mhle3ao1uFsdVBLTJvWZSGdb3cRy6r9sLLi46lv3Y8NxUNxqLkJdTTk2OfGb2VQHyw9NxGmuxLp2mJ1PbAgYBl/9LAIAqEmwDcS8s2EGCAAAiAAAtYkYHkB6/bbb5dK7ryzkhinaOzuq+TPn0B1xRVXSKWC3qWH/o4n2MwkX374yoDyVxIp90usE9lh/JrWeHiNGRlY/njrjcuabxd4FckEWIAV2VYNDQ1SqImJiZ5sq5ycnJCH/8Gxz2hD8U7N+ybXx1HPc6mUcMklra1NbKTTWVXUGKst+0TzxjoX2F3EasgaSs/m3aszevOWjU9wP7O1yeZt4GXZzDJCI/pg6RGwYmNcNKPkiCqGELBUYcIkELA8gYmDnPTHnyVY3k84CAIgAALRSMDSApa8PM5X9tPixYul0j3uF1VU1F62oCQ4CfFGXo4Y6OCV7CmV1qkVsIRfXKaYnp7u0yXRc0vuu9Z42HAoBSy9cUXjmxExh55AW1ubJ9vq2LFjHgfy8vIk4Wrs2LHkcISnlGBH2T565/DHmqF0rUqkXuVpnda1xLTSwbyzmu2FaoHdRayiYXNoWerYUOFStU+6O3NpkI6b91QZ9zNpuOMUZRfvDsaEz7WG9MFyxNGqem1CtBYBqyrzMtqUMtjjP0oIDX8MYBAEQkbg8RnxNHVk+y+BMEAABEAABKxDwNIClr9b83zhE72hlAQnX+JNoONQsme0gKXm0fAlYPkq3/NnKxwClta41MzHHBDQS6CkpMSTbVVXVyeZiXeXXLFoxX/Ee0Sv/WDXBdP3avD3mRTX7LsJbVm3GirvVhuse6att7uItXL847TfmWkaHz2Gxyb2oJiaVD1Lda3pFt9MY44X6lobaJFRfbDWNfanutZWTf7NqCih2Kb2rMxAAwKWEiG8DgL2IsClhFxSiAECIAACIGAdApYWsER5nBpcItNJSXDSmrGkZM9oAWv37t0dbjNUil1rPGwvHAKW1riU4sbrIKCHwDfffCMJV5zdKUa/fv082VZOZ/hvHwqm7xWXDA48leEXTVXyJTqRc1EPupCtubM1jsYf+p+Q7WfkRtwP6w9j2m+wtcoIRxbWpMrNlFBbYSwCg/pg7WwdQMWN2m4ihIBl7FHCGgjYhQA3dX/rkUTinxggAAIgAALWIGBZAevjjz+WbrXjEUj88L45cP369fT888+T3h5YbI/LEu+44w56+umnFUsSjRKw1PSK8vXIKPXA8o6HbegRsESzem+uSgKf3ris8faAF5FAoKyszJNtVVNTI4UU6/4yLLKtevcObaNrJaZ6+16xXW7aPvRYlt8t7CBgsfN2FrGqc8fRc71vVzrmkL4e6iysy1yl1OvkDsNjNKIPlp6bCK+tq6X06nLFeGq75dOXacM981BCqIgME0DA8gT+39xtdPX/c53l/YSDIAACIBAtBCwrYP3qV7+iwsJC8nd7nfyAhEjCohOLM4EELKXb/kTTeBax5s6dGzIBS+k2QdEPjHtkvfjii55bF7XG40/AEv3E2P6nn37a6fkXQplWAUtvXNHyBkSc5hFg4ZuzrQ4fPuzZhG/xFL2tWMSy2thQvIM+COIWN0d5Ew04150S4uJ9hlaSWU3nurSXTFp92FnE2ljwIH2WkG8ZxAnOGBrRmBcyf8xq5m5EH6xzrn60uUbbzZyTLzVS5sViRX4QsBQRYQII2IZAlrOW/lT+Z0rZs4FSHplHibfeYRvf4SgIgAAIRDIBSwpYZ8+epYKCAom7mtsCRXYQN3NnEYvX+MvAkjeGFyKVOGB5U/gNGzZIpXxKGUbBZGDJG9Pv2rWLZsyYIbnCMcyfP99TSsg+P/roo7R///5OcWmNh+2LDCz5/nI7op8Yz+WzWLhwIS1btkzyTauApTeuSH7TITbzCPDzKm4SrKqqkjbiskCRbdW3b1/zNg/ScnFtGb20922qb76ky1LM4XqKOVQvZZcNGDCgkw27ZF/JHberiMWlhP8a5f7MtlA/rFBnYZlRRujM7kLO7KO63h9ikZ6bCMe2OalP+Y9lx/4cgIAV1NFgMQhYhsDMuL109zcLicpLPD51fWUpufIHWcZHOAICIAAC0UrAkgKWr9sFAx2QXHzhDIuTJ0/6FbDYjrzskOdzCdGpU6ekdTzkopkZAtbUqVMlMUrs/cQTT9Do0aM7+MVi3IgRI6iyslKay4Ozo5YuXdqpR5aWeNiOv/1FtpTYi29D3LdvH7EQwOWcvoRBJT7evLXEFa1vSsStncDevXul2wTFbaRsoVevXp5sK27QbuXBfa9YvCquVS5T6hRHQys599aSo6y9r0/roERyDEyirIoUSnT3xOLB4tWFtHpqidGWeWIFZnYVsVpTsmjB8N9ZAaHkQ6izsHIT6mhIENmEPsEZ0AerxdWFVtf4vunX32GNdMRTfum3imd5qUsf+rzLaM88lBAqIsMEELAUAc66+o+6Nyh3t/siitrqDr45e+RQt7dWWcpfOAMCIAAC0UjAkgKWKFdj0YT7UKkZovRPzPWXgSVe58wgFoPWrFkjCTQsrPAaznRiMUkMJYFGTwYW780ZVkKYkmeCsRi3aNEi2rJli0dQY+GKRaef//znfhu8q42H4wq0P8fDJYTCNy7hZCbV1dV05513as7AEhz1xqXm7DEnOgmcP3/ek2118WJ7Y3KHw+HJturfv79twOjte+UobXSLV+6SwEvuW9USYqhlZBK19YizTdxqHbWriFXRbzL9f9kz1YZp+rwRSRmUUN3V9H14A7PKCIPug+WIo1X1OZoYXOZMpCFnDiqugYCliAgTQMCyBOQlg/6c5DJCLifEAAEQAAEQCB8BSwpY4cOBnUEABKxOgMVVzrY6cOCAx9WePXt6sq0SExOtHkIH//afP0yvHXxPs88x37pLBo/US+vasuMk8YriI/e6b7uKWFbqhxXqLKzhjlOUXbxb87MdaIFrQDLFpLRnS+sd6xr7U12rW/RVOfJdSTSy+MfPG3/LIGCpBIppIGAxAr5KBv252OX5RRQ7aqzFIoA7IAACIBA9BCBgRc9ZI1IQsC2BCxcueLKtKioqPHGMHTtWEq7y863TMFsLZD2lg466VorhksGzP5QMXpZIrQPtJdppYSSfa0cRi/thvVYwj07GpOoN29B1oczCMqOM0Ig+WPsdA+hoffv7R83IiU2hy0/vU5wKAUsRESaAgKUIBCoZ9OeoIyWVMj/43FJxwBkQAAEQiCYCELCi6bQRKwjYjMDBgwcl4UqUtLL72dnZnmyr5ORkm0XU0V2tpYOOM1wyWEvU1EZtSTHUOjKZ2rpb7zZFMw/FjiJWQ9ZQejbvXjOxqLbNWVgjqQ+1Nbb3RzNzcBnhxLLPyNXYniloyDCgD1aJK4+217SodketgNWUmk3rMn7isYseWKoRYyIIhJzApLhjdG/JP6VbBrWO+IlTKG3BX7Quw3wQAAEQAAEDCEDAMgAiTIAACBhHgC8uEDcJnjt3zmOYe9NxttXAgQON2yyMlrSWDsYcrKOYow2Sx209uWTQLd7FOsIYQfi2tqOIVTRsDi1LtUbZycCkNOpSnRWSA7zMVUq9Tu4wdK9g+2Cdc/WjzTXqLzRIdyXStcXKPbAgYBl6zDAGAqYRkEoGNz7ZqVG7lg1ZwGIhCwMEQAAEQCC0BCBghZY3dgMBEPBD4Ntvv5WEK75RUIysrCxPtlVqqjVKsIw4QC4dfH7XEqpoqFQ053Bnikglg+ebpbmtQ5OoNT9BcV2kT7CjiLVy/OO035lpiaOZ4OwXkiystPhWmnD8Y0NjDrYP1qXYbPqkWv3NpLExLppRckQxBghYiogwAQTCSsBTMrh5RdB+cClh15eXkjNb26UQQW8MAyAAAiAQ5QQgYEX5A4DwQSCcBPh2S5FtVV5e7nFl1KhRknA1ePDgcLpn2t5qSwcdpy+13zLY4i4ZTHG6SwbdtwxmRFfJYKBDsJuIxf2w/jBG3c26pj18PxgOZRbWpMrNlFD7Y++6YGMLug+WxpsI1QpYLUnd6NOsyZ7wUEIY7EljPQgYR4BLBh8uWkjOE8pitNpdY0eNoS7Pv6x2OuaBAAiAAAgYQMCSAlZ9fT1VVVUZEB5MgAAIWJEAlwnyTYK7du3yuJeZmenJtkpPT7ei24b4pLZ0MGa/u2Tw+A8lg71+KBl0RmfJYCSJWNW54+i53rcb8iwFayRUWViGlxEG2wdLo4DFnGdUlFBsU/v70d+AgBXsE4n1IGAOgUdd62jy5v8OqmTQn2coJTTnzGAVBEAABPwRsKSA9cwzz0DAwjMLAlFCYMSIEZJwNWTIkIiPmEsHn9mxiOqbL/mN1VH1Q8nghR9KBoe7Swb7o2QwkkSsjQUP0mcJ4b85s39SCmVWZ5v+vuNm7lNOfWToPnGjaogc/t9HSpttas6n883t7zE1AwKWGkqYAwLWIsAlg09ffIkydqwxzTGUEpqGFoZBAARAwCcBSwpYixcvhoCFBxYEIpwAlwmOHTuWunbtGuGR/hjeO4c/ph1l+/zGG3PyktTvitz9pdvSuGTQfctgV/Nvi4uEA7BbOaFV+mGFKgvL6DLCYPtg7XcMoKP1Taof/Wvraim9+scyZ18L2+JTqDDnOs9LKCFUjRcTQcBwAlwy+O/fuBu1l5cYbtvboCt/EHV9Zanp+2ADEAABEAAB9+8v29wDIEAABEAABMwlwMIVC1j+BgtXMSfaM0pa+8RL4hWhYlDTodhJxGpNyaIFw3+nKT4zJocqCys3oY6GHPvcsBCcfdLJ2e2Ybnslrjza7r4gQe2YfKmRMi8WB5wOAUstTcwDAXMJzHe8TwXblphSMujP85RH5lHirXeYGxisgwAIgAAIQMDCMwACIAACZhMIVDrouNjszrqqI0flDyWDbuGqta/6G9LM9t1u9u0kYlmlH9aE2D7U1hBn6lEbXkYYZB+s2the9Fm1u7ZR5Rjb5qQ+5d9BwFLJC9NAIBwEQlEy6C8ulBKG48SxJwiAQDQSQAZWNJ46YgYBEAgpgdcOvkv7z3e++Sjm+waK2ee+ZdA92rq42m8ZTEfJYLCHc39jGw0/ujVYMyFZb4V+WFnx8dS3rrfp8Q53nKLs4t2G7RNMH6xLsdn0SbV6oXikI57yS78N7Lszjtb0nuaZgxJCw44ahkBAkcDMuL109zcLQ1Iy6M+Z+IlTiJu6Y4AACIAACJhHAAKWeWxhGQRAAATom9IdtPSIV+lUaxs5Oevq1A8lg/3cJYMj3CWDGIYReKSmlgac2mOYPbMMtcUl02sF8+hkTKpZW6iyOz4hx11uY+4z2CPhEo04tlaVP2omuYa4KCa+TM3UznM03kR4mTORhpw5CAFLH22sAgFTCfyfljdp4M6VIS0Z9BcQbiU09ahhHARAAASsX0J46NAhOnr0KFVUVFBTU3vD1YyMDMrNzZUaQAc72P6WLVskM/fdd59Pc9XV1bRx40YqK2v/H+UePXrQmDFjKDvb9+1N7777LjW7bzeaM2dOsO5hPQiAgJ0JtNRSS9EDdCZuGP1XWYwUiaOCSwZryVHt7r/j/ivuddXaW30miJ1xhNp3u4hYDVlD6dm8e0ONp8N+6e6SvEENfU33wchm7sH2wVrX2J/qWltVxdwnNoXGnvZ/AYNkBBlYqlhiEggYRYBLBv9U/mdK2bPBKJNB2+FSwswPjOv3F7RDMAACIAACEUbA0hlYX3/9Ne3du1dCnpSURImJiZKIVVVVJf0dC1mzZs3SfSQsTK1Zs4bq6tpLePwJWCxI8Z79+vWT5hUXtzdynT17NqWmdvytufB55MiRhghsuoPDQhAAgbATaC1dRm1ly9r9cCbR298OpX3b2z+/2rpxyaD7lsFU9X14wh6QDR2wi4hVNGwOLUsN/pcywRxRKLKwLnOVUq+TO4Jx07PWkZpCsfkndNva2TqAihvV3USY4xawLoeApZs1FoKA0QSsUDLoLyZu5s5N3TFAAARAAASMJ2BZAUueGTVkyBC6/PLLPdHzazt27JDErIEDB9KkSZN0kVm7dq1HjGIDvgQsFtBYlGLx6pprrpH2ESKVt1/82vLly8nlctFtt92myycsAgEQiBACjeXUcvh/EbmzsBqaYuiD7T1oz/ftgnfqoGS6MBhZV6E6abuIWIVjfkPb4nJDhaXTPqHIwkqMbaOJJ1YbFmMwfbBOOAfQ7lp1AlZmbDJNPr1f0e81/WZ75qAHliIuTAABzQQ46+o/6t6g3N2FligZ9BdA11eWkit/kOb4sAAEQAAEQCAwAcsKWEJc4lLBG264oVMUQkSKdZc93HPPPZrPWQhTnNkVKANr06ZNdOTIEbryyitp8ODB0j7ff/89rV+/vlMGmK+5mh3DAhAAgYgg0Hr0SWqr2U9HS5Pofbd4db46luJjW+nmCWVU0K+atsdNoZXn2ntgYZhPwA4iFvfD+uvo+XTR3TA8XGNsYg+KqTG3H5eRZYTB9MEqceXR9hp3Ka+Kke5KpGuLFXpgue1AwFIBE1NAQCeBobFlNK/0JUuVDPoLhcUrFrEwQAAEQAAEjCVgWQGLBSIWirjPFZfjeQ8u//vXv/4l/bW/0j9/qEpLS+mzzz4jFr84i4rFMH92/IlSS5Ys6SBgsT+rVq2itLS0oMoajT1eWAMBEAgHgbbKr6j1+2fpywPd6JPdmZIL+T3q6OaflFNmaqPHpab43rS4pj8dr//x78Lhb7TsaQcRK9z9sBKcMTSiMc/UR6JvfBUNPP6lIXsE0wdLy02EsTEumlHS+SZR7yAgYBlyrDACAp0ISCWDG5+0dNaVt9Opv3+KEqbOwGmCAAiAAAgYSMCyApZSjGqar/uz8eGHH9L58+elrCoegZq4B8rA4mbu06dPl2wIwW3atGl+m7srxYTXQQAEIoCAu2Sw+sCT9P6Xl2j/qRQpoClDK+jG0ef8BncmcYKnyXsEELB0CHYQsb4eeS99mDQ0bBzNzsKKdbd9m3LqI0Pii+nehVy5R3XZanJ1pzU1SarWqhWw1ve7ierJJdlECaEqtJgEAgEJeEoGN6+wHSlu6N715aXkzHbf8ooBAiAAAiBgCAHbCljcfJ1vBZSLSGqICEFK9LRSEsLU9MDijK7CwkLpZkRf5Y5q/MIcEACByCBQtPVVen/tt3Sx1kVJ8S10i7tkcHifGsXgOBtrRX0e7a5BWaEirCAn2EHEWjn+cdrvbM/eC/UIRRZWQet3lFlaFHxo7kzquGGl+uw44mhVvfovljMqSii2qSHgXhCw9B0FVoGALwKT4o7Rw0ULyXlCOfvRqgTjJ06htAV/sap78AsEQAAEbEfAlgKW/HZCeW8qJfqidxWX+Ykm60oCFtv0dQshlx9y9hXfQshiWkVFBV1//fXIvlI6BLwOAhFM4LNPV9HazzdLEQ7qWesWr8qpS7K6JtECC7KxQvOAWF3Eak3JogXDfxcaGD52KUjqTrHV6abtn5tQR0OOGXPVfDB9sNY19qe61lZVcULAUoUJk0DAEAKPutbR5M3/bauSQX+Bd3l+EcWOCu8ts4YcCoyAAAiAgAUI2E7AkotXWm4g5B5VLDTxzYV8ayFnYPFQI2Dx2q1bt3puLOSsrzFjxkhilVgvfPGem5GRIfXwEvtZ4MzhAgiAgMEEKisr6b333qOiovaMkmtHnKefjjyvfxdnEm13jkeTd/0EVa20uohVnTuOnut9u6pYjJ5kdhaWkWWErrw0ikk7rgvBfscAOlqvTmS+tq6W0qvLA+6DDCxdx4BFIOAhYOeSQX/H6OyRQ93eWoVTBgEQAAEQMICArQQsuXiltVxP3GrITdsvv/xyDzo1AlYgztxPq6qqimbPni1lY4n+Wuwf33DIWV88kJ1lwNMKEyBgQQIHDhyQsjRramooLbHZ3ai9jIbk1hri6fnE0bS8KhVN3g2h6duI1UWsjQUP0mcJ+SYS8G96RFIGJVR3NW3v4Y5TlF28O2j7wfTB0nIT4eRLjZR5sTigv1v73kgXfrhFEj2wgj5aGIgyApFQMujvyJJ+MZeS3X8wQAAEQAAEgiNgGwFLNEnncL1FKCUEoo8VZ0PNmjWrw/RgBCxhlzOs+LZEUaIoF9d89dBS8hevgwAI2IPAJ598Ql988YXk7NC+rXTz2O8p1S1iGT0OxE+m18+qyxIxeu9osGdlEastLpleK5hHJ2NSQ34UnIU1kvpQW2N7U3KjR7f4ZhpzvDB4s0H0wTrn6keba9pU+TC2zUl9p8eYJAAAIABJREFUyr8jcsW1z3fGy/7Z/XeuePq++yiqciZKL3+yKZ5qGtpt18haZ9VcaqPaH/6+tFLd3qocxCQQsDGB+Y73qWDbkogoGfR1DGjobuOHE66DAAhYioDlBSwuyWPxim8N5L5TLF6xWKRliKwotWvU9tVavny5ZHLOnDnST9Eg3ltgW7JkCfkSz9T6g3kgAALWIsCfR++//z4dPnxYcmzq5H50dZ+1pjrJTd4X1/RHNpZJlK0sYjVkDaVn8+41KfLAZgcmpVGX6izT9p5UuZkSaiuCtq+3D9al2Gz6pNotRLkH3zSY5EqkWOcPP93/nhybSOlxqe2vuf85lvtlCQEraK9/NMBCVtnFVuI7HFj0Kq1s78tV5v770otttOdki4G7wRQIWIcAlww+ffElytixxjpOmeRJwg0zKPXxp0yyDrMgAAIgEB0ELC1gsXjFpX9cosfilbx3lZbjYQGMbfka3BOL7fNgkYmHmp5V27Ztk/rdyMUuIWB5C2AQsLScFuaCgLUJ7NmzR+p3VV9fT926daNbb55O+c3/l6jFmLJBpejR5F2JkP7XrSxiFQ2bQ8tStf3yRj+JjisnOPuZloV1mauUep3cEbSrmvpgxbizpWIzyOH+Q/E5VOXo1i5OuUUqq4/Nh1s8AtfRsla30NVG/BMDBOxIYGbcXrr7m4VE5SV2dF+Xz92WriJntvrbT3VtgkUgAAIgEMEELC1gidv/+NbAiRMnmnLDn54SQhbDVq1aReyXvCRRiFrIwIrgdwxCi2oCq1evpg0bNniEbr7NNP7C29R29qOQcuFsrMLGfNpYKatLCqkHkbuZlUWswjG/oW1xuSGHb2YWllHN3P32wXKLVY4495fFH8Qqxw/iVcghmrwhi1jfuf+In8jYMhk4zAdNINJLBv0Bip84hdIW/CVofjAAAiAAAtFKwLIClshm4swr0SDdjEPSI2D5y7QSPbD4lsLp06dL7qIHlhmnBpsgEFoC5eXlUtbVsWPHpI1vuukmmjJlCrXV7KfWo0+G1hnZbsjGMge9VUUs7of119Hz6eIPTcLNid63VTOzsAwpI+Q+WCMqOopVrhR3n6rQ9w4L5bkE2ouztbgUkUWtPSf4n9FvyypnE81+cMngn8r/TCl72n8ZFI2j6ytLyZU/KBpDR8wgAAIgEDQBSwpYIsOJy/vUjPvuu6/DNNHzauDAgVLZYaChVcAqLS2lwsJC8ncLIm4hVHNimAMC9iHAt5+yeMWfR927dyfOusrLy5MCYPGKRaywDmcSbXeOp5Xn3M1zMAwjYFURK1z9sMzMwspNqKMhxz7XfnZu0SqmWybFZHR3/3H/TEvXbiOKVnBvrU/3NUtiFotbGCAQagLRWDLoi7GzRw51e2tVqPFjPxAAARCICAKWFLDkopIayqEUsLgnV3FxMU2bNs1nSSOLbzt37pTm8BdezsYaOnQo9evXT00omAMCIGAhAlwqvHnzZsmjMWPG0K233kpxce03kHHZYOuZf1jG2+rEYfRmVQaavBt0IonuG+YeOVtMuWXtjfqtNMLVD8usLCzVZYQsWLlFKkm0yu5JjsQkdx+rWCsdja18YRHru7IWt6DlztBCk3hbnZ3dnOWsq/+oe4Nyd7tvHa313ZPWbjEF6y+XEXI5IQYIgAAIgIA2ApYUsLSF4Hs2Z0Jxg2WlDCwj9oINEACByCJw5swZKevq5MmTUmBcxsx9+DzD3bC95fD/Imost1zgB+In0+tn1WWvWs55izlkZRFr5fjHab8zM6TE+ielUGZ1til7Dnecouzi3Z1tC9GqR09y9uoDwcoU+u1GP93b7M7M4j/IzjIRc9SZRsmg7yN3pKRS5gc6Mk+j7glCwCAAAiDQkUBEClgig8v7NkAcPgiAAAgoEdi+fbskXrW2tlJOTo6UddW3b98Oy1pLl1Fb2TIlU2F7nZu8L67pj2wsA07AqiJWa0oWLRj+OwMi1GZiQmwfamtoz0I0cnQoI4RoZSRaXbYgZunChkVeBKSSwY3uPpHIuvL5bKT+/ilKmDoDzw0IgAAIgIAGAhEpYK1Zs0a6IRDZVxqeBEwFgSgn0NbWJglXX331lURiwoQJkngVExPTkYyFs6+8jxBN3o15qK0qYlXnjqPnet9uTJAqrWTFx1Pfut4qZ6ufluiuBLyiYRfFZXRDppV6bCGZCTErJJgjahNPyeDmFREVl9HBIAvLaKKwBwIgEA0EIlLAioaDQ4wgAALGETh16hS9++67xKWDPFi4uvzyy31uYPXsK2+nORtrU3M+rbnQYBywKLRkVRFrY8GD9FlCfkhPZHxCjjujItmQPRPdyVy9u8VQrwwHJcU5DLEJI+YReHdHE723vQk3GpqH2PaWJ8Udo7nHX6T4Q9/YPpZQBJD0i7mU7P6DAQIgAAIgoI4ABCx1nDALBEAgQgls2bKFPvjgAym63r17S+IV3zLqc9go+8rbf2RjBf8AW1HEaotLptcK5tHJmNTgA1RpId1d4jeooWNZrcql0jRu2p6W6KD+WTGUkeKQ/h3DXgS4Txb3y+LsLAwQEAQeda2jyZv/GyWDGh4JzsLq+vJScma7fzGAAQIgAAIgoEgAApYiIkwAARCIRALNzc1SySDfGsrjiiuuoFtuuSVgqHbLvuoUjDOJtjvH08pzlyLxSEMSkxVFrKau/eiZwY+EJH6xiZ4sLBaq+nePoewuDknAwogMAsjKioxzDCYKlAwGQ48o4YYZlPr4U8EZwWoQAAEQiBICELCi5KARJgiAwI8Ejh8/LolXZWVl5HK5pKyrcePGBUZk4+wr78DQ5D24d4MVRaySATfQy5nXBxeYhtVasrA4y4pLBLPTY5BtpYGx3aZyVta77vLCPSdxi6Hdzi4Yf7lk8OGiheQ8cSQYM1G/ttvSVcjCivqnAABAAATUELCsgLVhwwa68847PTG88MILNGfOnIAxnT17lgoKCjxz3nnnHbrqqqs6rWFbzz//vNTo/e2336bRo0erYdVhjrDx2GOP0bx58zr4ybYnTpxIK1ZYs3nld999RwsXLqS///3vinGLOI2Mh8+J9+dm+1VVVZIPr776Kt10002K/kTCBF/8zeAcCazMiGHjxo300UcfSab79esniVfZ2dmKW9k++8pHhAfiJ9PrZ5sUY8eEzgSsKGIVjvkNbYvzU/5qwiGOTexBMTX+SxdZuBrWKwbZViawt7LJPSda6NN9KC+08hkZ5dt8x/tUsG0JSgYNABo/cQqlLfiLAZZgAgRAAAQim4BtBKxp06YpCi7Lly/vICb5ErBYPGFRi4WTYEQTOwtYor9PcXGx4tNthrDyq1/9igoLC6W9WRjj8cQTT+gSEhUDsOAEX/zN4GzB0MPqUkNDg5R1tXv3bsmPyZMn08yZM9X5FEHZV94BczbWivo82l2DskJ1D8OPs6wmYnE/rL+Onk8XHfFaQ9E1P8EZQyMa8zqthXClC2fELTpa1kpcXog+WRF3tMQlg09ffIkydqyJvODCGBGysMIIH1uDAAjYhoBtBCwmyl88u3fv7hfu7bffTps3b/a87kvAEkKBmoyuQKfoT8Cyw8lrEbDMiGfIkCFBC4hm+BUqm+HmH6o4rbQPZ73xLYPnz5+n+Ph4KetKS+ZlJGZfeZ8Pmrzre2KtJmI1ZA2lZ/Pu1ReMjlUiC0s0ZkfGlQ6IEb6ktLKN3tjYCCErQs55ZtxeuvubhUTlJRESkXXCQC8s65wFPAEBELAuAVsIWJx9xRk7gUQn/oI6ZcoUEnMZub8SQiOOAwKWfopCwDHzfPR7Z/5KCFjmM5bvsH79ek/G34ABAyTxKjMzU70TEZx95Q2Bs7E2NefTmgsN6vlgJllNxCoaNoeWpY4NyclwL6wrXP1QKhgS2vbeBEKWvc+PvUfJoPlniCws8xljBxAAAXsTsIWAxWIR95kKVEa4ePFi+sMf/iCJXKInlVwgYYFr0aJFHfousT2+dSxQ76WPP/6Y/vnPf3oyu3jNo48+SvylmHtdae2BxWWO69atk+yJ/k99+vShK6+8kh5++GHiL9hahpa4hOjmbT+QkOSvtE0u4M2aNasDWxHP/PnzO2TMeWfICT/kDHft2kVLly5VfU5yP1gY4meAuQ4fPpxefPFF+vDDDz3nxH5y7y1Rvsh+3n///TR37lzJFba1cuVKOnnypNQfbfr06eQdgzc7LecZiD/fhBeod1owXNSej5bnzg5za2pqpJLB/fv3S+5effXV0plqHdGQfeXN5HziaHqlIokuNKEZs9rnxWoi1srxj9N+pwahVm2gsnn9kpNoWs8syk5M0LEaS6KVAEoL7XfyXDL4p/I/U8qeDfZz3mYeIwvLZgcGd0EABEJOwBYCFpcOiubs/soIp06dKn1Rlc8VwgyLDELYYGFixIgRVFlZ6flie8cdd0jigfdYsGCB1CeLB4sdvXv3pn379kn/zr2bWAjRImDx3GXLlknrWWBJT0/v4Af7xs3rA5VJyn3UGhfP5zIqUWappv+UkoDFgp4Q44Q9YZ9jZDFKxMM8Dxw44NlfMLjtttukBv3yHmbinE6dOiUJSjx8nZPwj23x+fNPHixibd26VRKl+Gy9/ZSfP5/Ltm3bJL+ET/IYPv30U59vTK3nGYi/EER9NcsPhouW8wn5p4+JG3777beSeHXx4kVKTk6Wsq74fa95RFH2VSc2ziTa7hxPK8+hN5ba58ZKIlZrShYtGP47ta5rmpedGE/X9Miky9L8N3DXZBCTo5IAN3v/8+pLxJlZGNYlgJLB0J8NsrBCzxw7ggAI2IeALQQsbjYuGn/7KiOUlw/yzXryErWePXtKjZpZ0PAWm1gsevDBB6XXvO3Kb0GUv8ZN4LnhuMjiUStgCRHC182HnF1z1113SX6w0CYyggI9RhyznrjYppYSNiUBi+2JbCeRPaYUj68SQjlvbwbyc/LHm/144IEH6Omnn5aw8TmxcCbPevIW1OSv8bm88sornlsrOYYZM2ZItlavXt2pX1Iw56mlibsRXLSej30+vnx7yhmO/IfH4MGDiQXSLl266AorGrOvvEFxWeHimv50vL5RF8NoW2QlEas6dxw91/t2w46Am7azcFXQNZ0SnE7D7MJQdBPgJu/cIwtClrWeA866+o+6Nyh3t/vSndpqazkX4d4gCyvCDxjhgQAIBEXANgKWEAx8lRF6N2aXCySrVq2Ssp78lR8Ku5xhxRk7YgjBTC6KiNdYHOGyLM4MUitgifI0ecma/OREtpe/bDDvUxbZP1rjYjtGC1hffvllp9LHQPH4ErAEb3/xywWjoqIiDw65COXrVkX5695+CuGTjfkSRkXJoy9RMZjz1CJgGcFF6/kE9YkSxsWcVcdZV+L5uP766+mGG27Q71E0Z1/5oHYs4UpaVN6qn2cUrbSSiLWx4EH6LCE/KPosXHG2FYtXXeJig7KFxSDgjwDfWPjSOgjlVnhCUDIY3lNwpKRS15eXkjM7J7yOYHcQAAEQsCAB2whYzE7cXuddRnjFFVdIpULii6tcIBEZVlwK6K/XlZgvz7Tx9Xe+BCe1ApbS2fvLdPK3Ts1Nfv5iMFLA4uweXyV2geLxJWAp8Zafv7xnlxI3eYmhLz8D7SsELO8zVjpLIYj562mlRcAKloue81ETn9XmcPkoi1fc94pLc7lkkN8jwQxkX3Wmx9lYK+rzaHcNygqVni2riFhtccn0WsE8Ohmjr9wPfa6UThqvG0mA+2P9052Ntfkw+u8ZyVWLLalkcOOTyLrSAs2EuUm/mEvJ7j8YIAACIAACHQnYSsASWUfybBlR6iXP3JELJHfeeacUseht5OsBEP2OhDAiz8zxldXDNkRGkF4Bi0vDqqur6dChQ3Tw4MEOfaRWrFih+JyKGLXEJYwaKWD56tmkVsARvOXlev54s01fgpJaAcufn4FYaBGwtJynWgErnFwUH0ALTfjkk0/oiy++kDwaNmyYJF6lpur7su4JC9lXAU/4TOIE+q+yGAs9BdZ0xSoilp5+WJx1dUvvHPS5suajFfFeoaww9EfsKRncrPz/oKH3Lvp25CyszA8+j77AETEIgAAIKBCwlYDFNwJySZ88q0SUqskzrHwJWGqeBCGoyPsO+RNUxBwtAhb7/7e//c3TPF7uE/dg4h5Y/oQWb/9FjFrisqqApYa3FQUsveepVsAKJxc1z1W455w/f17Kujpy5Ijkyo033kjXXnutIW4h+0oFRjR5VwGJyCoiVsmAG+jlzOtV+cxZV3f2y0WfK1W0MMlMAtzkncUsDHMJTIo7RveW/BO3DJqLWbP1lEfmUeKtd2hehwUgAAIgEMkEbCVg8UGI0jnR18e7fJDn+BKw/N1e6Otw1WRgCTFNrYAlv0mOBbgrr7ySuME8N5nmmN58803ptjytApaWuKwqYGnNNJL3pApXBlYw56lWwAonF6t/6O3Zs0cSr+rr66lbt25S1tWgQYOMcRvZV5o4nk8cTa9UJNGFJpT8+ANnFRGrcMxvaFtcrt/z5ayraT17SE3aMUDAKgS4rPD/uoUs/olhPIGfx22hmzYuRMmg8WiDtogsrKARwgAIgEAEErCdgCXKCFnEGDdunHRTnHejda09sHydqxDK5P2W5POEcKJWwBL2/N0yqCTEePuopgeWv+fVaiWEctHR141/Ig5fZ6LETel1vSWEwZynWgErnFys/FnHzwhnp/EYNWqUJF4lJiYa5nJbxRfUeupvhtmLFkPb46bQynPojWVlEStQPyzOuuKSQTRpj5Z3rP3i5Abv3OgdwxgCKBk0hqPZVlJ//xQlTG2/FRsDBEAABECAyHYClryMkLOYuHTQW/TwdQuhv8wmkW3FWVEvvvii5zY9IZT5uxWPM7+03ELoq3G5/AEU9tRmYAn/tMYlF0UC9ZsSvvkTgJSEIa1N3IO9bU9PLy4lFoF6YAVznloErHBxseKHY3l5uZR1dezYMck9vpRhypQphrvaevRJaqvZr9luY0ssxTmj+8sVN3lfXNOfjtfjJjFfD5AVMrEasobSs3n3etxD1pXmtzoWhJEAZ2E99a8GKq1sC6MX9t+aSwYfLlpIzhPtJfgY1iWALCzrng08AwEQCA8B2wlYjElkv/Tp00eitnXr1g705OICN3PmLC0eLEbNnz+funfvLv07i1ePPvqo1JPKWwCRl2/Js6bOnj1LCxcupGXLlkk2tGZgeQti7APbKywslOypFbDk/mmJi/cQfEQZZqBHL1QClrzfk3eWGr8mbpNUy1vEpCS0BZuBpec8ffH352e4uITn48j/rl9//bUkXjU1NVFWVpaUdZWXl2e4myxcsYClZRw934eKyvOoor697Co/4yRN7LtLi4mIm3ss4UpaVI5yH18HawURq2jYHFqWOpaQdRVxb72oCKimoY1e+qwRvbF0nvZ8x/tUsG0JSgZ18gvHMmRhhYM69gQBELAqAVsKWKJxO0P1Lh+UCzSi/E/er4ibpY8YMYIqKys9zdQ5+2rp0qUeYUsclnwdi2W9e/emffv2Sc3WeQ0LX2oFFSFQsG1hS/jAPk2fPl0SxeQN6pUeGr1xTZ06VfJd+PHEE0/Q6NGjfW4XKgGLN/cVz6lTp6RMNx6+suGUBCql1/UKWMGcpy/+69ev99sDLRxclJ69UL7+wQcf0JYtW6Qtx4wZQ7fddhvFxsaa4gKXDnIJodpRVJ5PO04P7zQ9Ja6Obh2+Tq2ZiJzH2Vgr6vNodw3KCr0POOwiVlwy7Zv+Ao3IyonIZw9BRQcBLifkskIMdQS4ZPDpiy9Rxo416hZglmUIOHvkULe3VlnGHzgCAiAAAuEkYEsBS5595Ktnkq/yLs50WrRokfRFWAgiLBaxmPDzn/+8k3glDoUzYN544w1PhhSLPvfff7/UfP3OO+9ULWCxPRYiXnvtNY9wxra4DPLhhx+m9PR0KigokLZVkxkl/NMTF/PjTDQWsXj468vFr4VSwOL9mPeqVatozZo1klDIY9q0aXTLLbdIJWPeQ0mgUnpdr4AVzHn64l9dXR2wiX+ouYTzQ0nsfebMGSnrSrxfZ8+eLWUomja4eXvRA0Tun2oGlwy+t/+nxD99Dc7C4mysaB9nEifQf5XFRDuGTvGHTcTK6E909W+J+CcGCNicABq8qztALhn892/c2cXlJeoWYJblCHRbuoqc2filg+UOBg6BAAiEnIBlBayQk8CGIAACliHw1VdfSeJVW1sb5eTkSFlXomTYLCdbS5dRW1l7abCawSWDq4uu9ju1d5cSuiZvuxpTkT/HmUTbnePR5N3rpFnEeuz0Iep28UxonoEcd7bg1P9N5M7AwgCBSCKABu/+TxMlg5HxpCfcMINSH38qMoJBFCAAAiAQBAEIWEHAw1IQAAFjCbBgxcIVC1g8JkyYIPW7iokxP4NHyr5qLFcdEGdeLdsz3e/8IVlHaXwv7c3gVTtgw4nnE0fT8qpUNHmXnV23uBR67NA2Smxozzg1ZbBgNfZOohGzTDEPoyBgBQIoKex4Clwy+KfyP1PKnvZbezHsTYCbuXd9eSmysOx9jPAeBEDAAAIQsAyACBMgAALBE+BSQRavuHSQB2dd/eQnPwnesAoLbZVfUev3z6qY2XHKir03UENzos91nH3FWVgYnQlsj5uCbCwZFlNFLBavrv4NUb/L8SiCQMQTwC2F7Uc8M24v3f3NQpQMRtgTn/LIPEq89Y4IiwrhgAAIgIA2AhCwtPHCbBAAARMIcG86btbOgy9L4Kwr0Z/MhO06meSbB/kGQi2jqt5Fr2+4jLp0z++0DDcRKpPkJu+La/ojG+sHVKaIWNzn6gZ3yWBqlvKBYAYIRAgBvqXwqX9doj0nWyIkIvVhcNbVf9S9Qbm73Tdb11arX4iZtiDAWViZH3xuC1/hJAiAAAiYRQAClllkYRcEQECRQFNTk5R19fXXX0tz+VKDm2++WXGdkRPa6o9T6+H/pcmku9KRFn/Wm46XJ9LAXHdl1oA4KqvOpFhnE/XpUkpcPoihjgCavP/IyVARa9B17jfUr9DvSt1jiFkRSCDa+mKhZDACH2IfIaX+/ilKmDojOoJFlCAAAiDggwAELDwWIAACYSFw/PhxSbwqKysjl8slZV2NGzcu5L5obd7ODr69KYf2nUilHl0u0QPXn6ak+Oj7Tb+RB8XZWCvq82h3zSUjzdrSVtAiFvpd2fLc4bQ5BD7d20x/Xh35nysoGTTn+bGi1fiJUyhtwV+s6Bp8AgEQAIGQELCkgFVfX09VVSY2tA0JWmwCAiDgj8ChQ4do9erV0sv9+/eXxKsePXqEHlhLLUnN290/1Y6PdmbRlkNdJNGKxSsWsTCMIYBsrHaOukUsFq8464qzrzBAAAQkAntOtNC8txoikgZKBiPyWBWD6rZ0FZq5K1LCBBAAgUglYEkB65lnnoGAFalPHOICARmByZMn08yZM8PGpO3sR9R65h+q9/+fA93o092Z0vxfXneaBmTXqV6LiSoJOJNou3N81Dd51yxioVm7ygcM06KRADd3ZxGL+2NFypgUd4zuLfknbhmMlAPVEEfSL+ZSsvsPBgiAAAhEIwFLCliLFy+GgBWNTyNijioC1113HRUUFIQ1Zu59xT2w1Iyvj6XRv7ZmS1Nvv7KURvdHlqgabnrnnE8cTcurUqO6ybtqEQvild7HDOuiiEBpZRs9trSe+Kfdh1QyuPFJNGq3+0Hq9B/N3HWCwzIQAIGIIGBJASsiyCIIEAABSxNoq/yKWr9/VpWPh0uSackX7m7t7jFt9Dm6amiFqnWYFDyBA/GT6fWzTcEbsqkFRRGLbxic8SfcNGjT84XboSXAGVicicUZWXYcnpLBzSvs6D58NpAAmrkbCBOmQAAEbEUAApatjgvOggAIGEWAxSsWsZRGyYV46cbB+sYYmnTZBbpp7FmlJXjdYALc5H1xTf+ozcbKTehCjxRtosQGr6y/jP5EN/xviFcGP28wF/kE5i1toD0n7XX5BpcMPly0kJwnjkT+ASFCRQKu/EHU9ZWlivMwAQRAAAQijQAErEg7UcQDAiCgTKCxnFrc5YNKzdtrGpySeFVeGUej+lXTHRNLlG1jhmkEornJeycRi8Wrme7MKy4fxAABENBMwE4i1qOudTR583+jZFDzKUf2AjRzj+zzRXQgAAK+CUDAwpMBAiAQdQRaS5dRW9kyxbj//lkvd6lJEuX1qKO57hsHMcJPgLOxChvzaWNlZN4qFoiwR8Tq2odoqjvzCuJV+B9IeGBrAlYXsbhk8OmLL1HGjjW25gznzSGQcMMMSn38KXOMwyoIgAAIWJSA5QWs77//ng4ePEgVFRXU1NREsbGxlJWVRSNHjqTs7PaGylrHpk2bqKyszNMoPikpiXJzc2nUqFGUmprayVx1dTVt3LhRWsOjR48eNGbMGL/7v/vuu9Tc3Exz5szR6hrmgwAIhIBAS9EDRO4srEBj+eYc2v19KnVPa6S5Pz1NqQnNIfAMW6glEK3ZWFOzR9PUvpMgXql9UDAPBBQIWFXE4pLBf//G3ai9HJm/eIh9E0AzdzwZIAAC0UjA0gLW119/TXv37pXOhUWmxMREqq+vp7q6OknImjRpEvXr10/1ubEQtXbtWo9wlZGRIa09f/689DMtLY1uuOGGTiIWC1JVVVWevYqLi6X5s2fP7jRX+MwC29ixY1X7hokgAAKhIaCmefuab7rTxqKulBDbSg/89BTldL0UGuewizYCziTa7hxPK89Fx/nkJmfRIyPvokRXgjZOmA0CIBCQgNVErPmO96lg2xKUDOK5VSSAZu6KiDABBEAgwghYVsBisWnVqlVS1tWQIUPo8ssv96BnEYpFJBaxfIlI/s5ozZo1UhYVC1UTJ070ZFCVlpbSl19+KQljAwcOlIQxMVhAY1GKhbJrrrlG+mshUnn7xa8tX76cXC4X3XbbbRH2qCAcEIgMAq1n/kFtZz/yGwwLVyyqw44gAAAgAElEQVRg8bjvmmIa1LM2MgKP4CiqE4fRm1UZEd3kHeJVBD/ACM0SBKwgYqFk0BKPgq2cQBmhrY4LzoIACBhAwLIC1rZt26ioqIg4S2rWrFmdQmWhiAUnznLibCelwaWI69ev9yt6CaGKxS25+MTlhkeOHKErr7ySBg8eLG0jbHn75muukl94HQRAIIQEWmrbm7f7KR/cfTyNlm9pL03+2eWlNDbf69a3ELqKrbQTOBA/mV4/26R9ocVXdEtIp0dG3EX8EwMEQMA8AuEUsWbG7aW7v1mIkkHzjjciLaOMMCKPFUGBAAgEIGBZAYvFpvLycurbt2+H7CsRy4cffiiV/nlnTPmLle2x8CTPpFLzZPgTpZYsWdJBXBMZYyyA+RLc1OyFOSAAAuYSCFQ+eLQ0if7+eS/JgakF5+jqYRXmOgPrphDgJu+La/pHTDZWoiteKhvMTe5hCi8YBQEQ6EggHCLW/2l5kwbuXImSQTyMugigjFAXNiwCARCwKQHLCliBeMrLC7msT00fLCF4yTOp1JxZoAwsbuY+ffp0yYwQyKZNm6a7ubwafzAHBEBAP4HW758lFrG8R3llHL26rjfVXnLSlYMv0sxxgRu86/cAK0NFIBKavLN4deegm2h4xqBQYcM+IBD1BGoa2mjeWw3uG2hbTWfBJYN/Kv8zpezZYPpe2CByCcRPnEJpC/4SuQEiMhAAARCQEbCVgMXC1eHDh+m7776Tygf55kBuuq5mcMYUj5/97Gd05swZOnr0qOdWQc6aYjFK3vtK2FTTA4t7aBUWFmryR43PmAMCIGAgAS4f5NsH3T/lo77R6RavelHpxXga0aea7pqMG58MpB5WU5yNtak5n9ZcaAirH3o2h3ilhxrWgIAxBFjEuvuleuKfZg2UDJpFNjrtdlu6ipzZOdEZPKIGARCIKgK2EbBEA3ZxOlrEK14jBCzul8WiFDeAZ+GKm8TzDYM8/PXb8nULIa/n7KvU1FRi3yoqKuj6669H9lVUvX0QrJ0I+CsffO2LXnSkJIn6da+nue4bB2McdooKvqohYMdsrJvzrqOrcserCQ9zQAAETCDAGVgP/KPecMucdfUfdW9Q7u5ClAwaTjd6DaY8Mo8Sb70jegEgchAAgaghYCsBq7m5uYPgxFlTkydPlkQkpSEELJ7H4tcVV1zhWXfo0CHasWOHZNtXTy3O/Nq6dat08yEP3nfMmDGSWMVrt2zZ4lnnPZdFMRbN1JQ5KsWA10EABPQT8FU+uHJrNn1zLI0yUpto7vWnKD2pWf8GWGltAs4k2u4cTyvPXbK2n27vrsodRzfnXW95P+EgCEQ6gT0nWqRyQqPG0Ngymlf6EkoGjQIKOx4CrvxB1PWVpSACAiAAAhFPwDYClvwk5IKTvA9VoNMSApa/LKuvv/7ak5l1zz33qD547q3FGVyzZ8+WBDHRa4tFsqSkJKlxPA9kZ6lGiokgYDwBH+WDn+zKpC8PdqM4V6tbvDpNvTKM+5JifACwaBQBqzd5h3hl1EnDDggYQ2Dz4RZ66l/B//dBKhnc+CSyrow5FljxQQBlhHgsQAAEooGALQUsPhjRm4r/WU3jdCFgDRkyxOethmxHzFHb6F34wBlWY8eOlcQqbuYuL2/01UMrGh4sxAgCViLgXT64+duutPrr7pKLv7i6mIbkduyLZSXf4Ys5BA7ET6bXzzaZY1yn1fE9Rrgzr66jRFeCTgtYBgIgYAaBd3c00UvrGnWZ9pQMbl6haz0WgYBaAigjVEsK80AABOxMwLYCllbBaenSpVKJYCBxSquAtXz5cuns58yZI/0UNxZ6i2Rs11/ml50fHvgOAnYhIC8f3Hsild7Z1N7o9JaflNGEAZV2CQN+GkyAs7FW1OfR7prwlxXmJmfRIyPvgnhl8BnDHAgYRYCzsDgbS8uYFHeMHi5aSM4TR7Qsw1wQ0EXAkZJKmR98rmstFoEACICAXQhYVsASpXnjx4+nwYMH++SpRXASTeB99bgSxoW9a665RrFn1bZt26ioqKiDICYELG+RDAKWXd4O8DMiCcjKB4+XJ7pvHOwthXn9yPN03YjzERkygtJGINxN3iFeaTsvzAaBcBDgGwm5HxY3d1czHnWto8mb/xslg2pgYY5hBFBGaBhKGAIBELAoAcsKWEJw8nfboBCQ+DZANT2rRI8r7kslbg+Un4n8dZFR5e/MuFH7qlWrpFsMZ82a5ZkmfEIGlkWfdrgVlQRE+eC5qjh69bNeVF3vossHXqTZE8qjkgeC9k2As7E2NefTmgvB97rRwjjRFS9lXuUm99CyDHNBAATCQKC0so3ufrEu4M4oGQzDwWBLD4GkX8ylZPcfDBAAARCIVAKWFbDE7X4M3lsQ4r5S/MffrYH+DotL/urq6qRbBOW3F8qbwot+VoEO3F+mleiBJW8sjx5YkfrWQVx2IcDlgw3ndkiZV2cuxNOw3jV0z1Vn7OI+/AwxgfOJo+mViiS60KStVEivm/cPvZWGZwzSuxzrQAAEQkwg0M2EKBkM8WFgu04EUEaIhwIEQCDSCVhWwGLwIiuK/5kzpxITE6m+vl4SoXj4y84SNwF6lwuywPTVV1951nNfKhbB+BbBQPbkD0FpaSkVFhYq7o1bCCP9rYP4bEHgh/LB1z/rQofOJFOfzAb3jYOnyOVss4X7cDJMBJxJtN05nlaeM7c3Fm4cDNP5YlsQCJIAN3Tnxu7yMd/xPhVsW4KSwSDZYnnwBFBGGDxDWAABELAuAUsLWIyNs6OOHj1KFRUVktjEJYPdunWj/Px8v72x/AlYbI/L//bs2UPFxcUdhCwWnPgmQaWxdu1aaa2/mw/Z/s6dO6U57C9nYw0dOlSxp5bSvngdBEBAOwEuH1y57DXaeTSduiY30dyfnpZ+YoCAGgJcVri4pj8dr9d3+1igPdD3Ss0JYA4IWJfAvKUNtOdkC3HJ4NMXX6KMHWus6yw8iyoCuI0wqo4bwYJA1BGwvICl90RYxGKha9KkSXpNYB0IgIDNCRQuf4rWf90gZVxx5hVnYGGAgFYCxxKupEXl6ho3q7GNvldqKGEOCFibADd1f+/1r2jahmeJykus7Sy8iyoCzh451O2tVVEVM4IFARCIHgIRKWCJ/lnetwFGz7EiUhAAgS2b1tMHHxZKILjnFfe+wgABvQQ4G2tFfR7trgm+rBB9r/SeAtaBgLUINO35mi4+9rC1nII3IOAmgDJCPAYgAAKRSiAiBSy+wZBvCET2VaQ+togLBAIT2LdvH7355pvSpNnjy+nyQReBDAQMIXAmcQL9V1mMblvoe6UbHRaCgCUJ1Lz0AtW/t8ySvsGp6CWQ+vunKGHqjOgFgMhBAAQilkBEClgRe1oIDARAQJEAX9bw8ssvU2trK01ylw5ed1kOuXIbyNntIDmcyMJSBIgJygR0NnlH3ytltJgBAnYkcOHBe6j56GE7ug6fI5RA/MQplLbgLxEaHcICARCIZgIQsKL59BE7CEQYgfPnz0viVWVlJY1OjKPpLfUdInQNzKWYrm0Um3WaHInHIyx6hBNqAucTR9MrFUl0oalFcWvue3Xf0NtoQHofxbmYAAIgYC8CLaUlVHHPbHs5DW8jmoAjJZUyP/g8omNEcCAAAtFJAAJWdJ47ogaBiCPAt36yeHXq1Cm6LC+Pbjt9JGCMMV3SydU/lVzZZykm5WDE8UBAoSOwPW4KrTwXuDfW1D6TaGpfXCoSulPBTiAQWgJcRsjlhBggYBUCXZ5fRLGjlG9Yt4q/8AMEQAAE1BCAgKWGEuaAAAhYnsDrr79OBw8epF69etF9BSOode1qTT7HDutFzu715Oq+XdM6TAYBJsBN3hfX9Kfj9Y2dgKB0EM8ICEQHgYuPPURNe76JjmARpeUJJP1iLiW7/2CAAAiAQCQRsKyAtWHDBrrzzjsDsh4+fDjxTYN33303DRgwIJLOBbGAAAhoIPDuu+/SV199Renp6fTQQw9R4icfUlPRfg0WOk7lUkNnjxZyZR4lR2ypbjtYGH0EjiVcSYvKWz2Bc+ngIyPvotzkHtEHAxGDQJQRaKuppnM3XxdlUSNcqxIIdxnhCy+0ZyTOmjVL8XuamDtu3Di66qqrgkbK3yN37txJubm5NGfOnKDt2dWA4GAUV38c/PGOlnMIN2e7Pp96/ba1gCUPmj/4ovkDSu8DgHUgYHcC69atI/4TExNDDz74IPXLyabq5/6T2ho69r/SG6ezTzY5M1woNdQLMArXcTbWivo82l1ziVA6GIUPAEKOagINn66m6r/8MaoZIHjrEOi2dBU5s3PC4hCLRzzeeecdRVFKzH3sscdo3rx5QfvL3wuff/55mjhxIq1YsSJoe3Y1IDgYxdUfB3+8o+Ucws3Zrs+nXr9tIWD5+uA7e/Ysbd++nf72t7/R/v3tmRavvvoq3XTTTXpZYB0IgIDNCGzbto3ee+89yet77rmHRo4cKWVe1b21xJRIHAkJFDskk5yZVeTsssuUPWA0cgicSL+VcnrdTomuhMgJCpGAAAgoEsCthIqIMCFEBFIemUeJt94Rot06bhNOAStaMn+UDjbcwkq0nEO4OSs9B5H2um0FLPlB3H777bR582ZKS0sjfqN079490s4J8YAACHgROHDgAP3zn/+U/nb27NnSb9l4NHzxKV36Ym1IeHlKDbP2kMNZE5I9sYl9CMTkP0OOlOH2cRieggAIGEIAtxIaghFGDCAQP3EKpS34iwGWtJsIp4Cl3dvIXAFhJTTnCs6h4Sx2iQgBi7OxuF66qqqK/vCHP9DcuZ0bFi5fvlwqM2Khi+fx6NOnj9RD6+GHH+5Umy1/ELl2e9GiRbRmzRpprVg3f/58n2LZd99912E+78Vfrn/605/69E1+5L7WTps2jW655RZkl4X2vYHdLEzg5MmT0o2Dzc3NdO2119KNN97o8bb2Hy9R8/GjIfdeKjXMjqHYrNPkSDwe8v2xobUIOLrPpJiev7SWU/AGBEAgZAT4RkK+mRADBMJJIJx9sIwQsLx7C/H3pPXr11N1dbXU32rs2LE++2v5yvz5+OOP6dChQzR48GC/36nEOvkc+Z58ltdccw2NHj3a57HK/R0yZAh98MEHkq/ee3rbNKJHldhb7qM/YUUpM0rpde/g/ZUKBnsOYh/mE4gnz9NyTsG8J7Vw9v6OL55dpefIn3/RUpKpdD4RIWBxkFzbu2zZMp+1zuI1nseN37nRc2Vlpaf00FfmlnhAWDwSopfI8OB/F7aWLl3aQcTatWsX3XXXXR6hq3fv3h32ClSLzSIbC3AskrFPI0aM6LD2jjvukOq5MUAgmglcvHhREq8qKiqI/4PGGZhicN+rqmeeDDseUWroyj5LMSkHw+4PHAgxAWcyOYe8SuT+iQECIBCdBLihO5cStpSVRCcARG0ZAqm/f4oSps4IuT9GCFhyAYaFIG4X4z189UH29UWfBawHHnhASkTYunWrTx5Tp06Vvh/yev4F6UsvveRzT/4+uXDhwk5CltiX99myZYvnuyZv9uWXX0pi24IFC3za5O9+zz33nOaEBf7uyUkVoqWOCIy/N/IZ8HdH7x5YSkKI0uu+zsBXz7Fgz4HPin9pHYgnJ7JoPSc9bwY9nHkfI/3Tei564rTDmogRsBYvXiyJP/zmLyoq8rBnUYibAfLfv/322x0+aORik3fmlnhA2BB/SL344osehT/Qul/96ldUWFjY6YNCvsZXry5WjWfOnCmJV94fMqz0cnNqfg3N6u3wtoKPZhFoaWmRxKsTJ05Iv8365S87ZriY2f8qmJi41NCV20Cu7tuDMYO1NiHg6HEHxWSHp+eITRDBTRCICgKXNn9JVU//PipiRZDWJZBwwwxKffypkDtopIDF3+P4exCLMtw2gscbb7whfefi4d0v2d8Xfc7iYTurV6/uJD7xd7EpU9wllz+0pHn00Uc9LWr4uyT/fyeLaNy+QrSu+eijjzpkgMm/P7L48uST7b9UPXPmjFSFI17n1377299STk6OZPP999+XYuG9vW0GOjgWR7hSiEUe/r56//33Szb5BkYWlAQ3KwlYHI/ac+DzFqKlL55sS95KSO05aX0z6OVstH8QsNpPLmIELBZ57rzzTimo4uJiz3PJB71y5UrpDe2rtFCo4N7ZTfIPIKGYyx92f+sCfVjzmk8++UT6wPK+MVFkiXHG19///vdO7yshxAX6rYHWNyPmg4DdCPD/rPBvmHr27EkPPfQQJbibqstH/bvLqHHXDkuHxWJWTNc2iu15hByxpZb2Fc5pJ+BI7E/c+wrZV9rZYQUIRCIBFrBYyMIAgXARCFcZoZECFrPz1SZGiBdqBRrxfYszep5++ukORyKSIfg74YQJEzwJEL76K4uEhUDfH32JZFdccYUkNvm6oEzE4q8djq/nR3xfZfHKuypI/t1YLR+xh1ahROsthGrPQWSQsV++eMoTVbSck9b3ol7ORvun9Vy0xmmX+REvYCkdhNIbjj8QPv30005m/K0THz687te//rXqNFChRAe6SVH8h8DXG1gpTrwOAnYnwL+d4pTv1NRUKSMxKyurU0jVz/0ntV6ssE2oUt+sDBeh1NA2R6boKBq3KyLCBBCIKgJo6B5Vx23ZYDM/+Nx9qUhqSP0zUsDyrrBRElr8fU/jipgZM2b4LCMU4hJ/FxO33PsTk0S2Fvuxe/duTzsZeYaVrzJFsYcvuyzAlJSU+O3r5evwhD1/FTr+KoOUhBCl1719Ufo+7d1CR+05cM8yziTzl8AhSj61npPWN4Jezkb7p/VctMZpl/lRJ2DxhwOnavIb4uDBgx36W61YscJzbkoPiL/X5Wo3G+MPXNHA3V+jQZ4nPuRFjy5fD5DoveVLtbfLAwc/QUAPgc8//9wjJLN4lZ+f38lMS8kZqnnR3j3i4kb3ImdmFTm77NKDCWvCTMCR/hOK6fdEmL3A9iAAAlYjUP3nP1LD2tVWcwv+RBGBLs8vothRY0MasZEClr8ewlqFEwYgxAh5QoC3oCJ8Z2GESwd9DVH5I/9epvT9Ud7/ir/z/exnP5P6ufprCq90YMJPuYgmXyP8sVoGltpzUOKp95yUuHq/rpez0f4p8dAal13nR4yAJQ7Ul0LPTfuEku59UKI22PuDUekBCfQ6i1jyumz5npxq6uv2QvGAq3mQIGCpoYQ5kUJg+/bt9K9//UsKhy9IKCgo8BnapS0bqGHNqkgJm7jU0NmjhVxZe8jhrImYuCI2EHfDdin7yl1CiAECIAACcgLc0P3czdcBCgiEjUDSL+ZSsvtPKIdVBSzxHU5eRiiEJfF3er+XKX1/5F5KoreW/CzEDfcPP/ywz1sVfZ2bv/Y58rlijhUFLDXnoMRT7zlpeR8Ew9lo/5R4aInLznMjRsASKZLePaRE7SkfEivdV155pdQ/h9V0Ltt78803pdREIwUs+QPB4hk30uPeV1zzzMPXbxGUlF07P2TwHQT0EuALGZYsWSIt50sOJk+e7NdU3VtLiJu4R+KQSg2zYyg267RbIDkeiSHaPiY0brf9ESIAEDCVQO0bi6nO/QcDBMJBIH6iuzn5gr+EdGs9ApZ3KxWlL+x6MrBE+Z+8LM07K0v4zsKP0uAm6ny7IA8lf4Utzvhav369VF3gfXugv3JAbz+CEVaU/FR63dsXs85ByQ+956R0pvLXg+FstH9KPLTEZee5ESFgyeuQvd/0oreUv9pYPW84LR9Q8odDNAfkv5M3mud/V9MDy84PGnwHAa0ETp8+Ld042NjYSFdffTVNnz49oAm79b/SykPMd7gb18cOyUTfLL0AzVjnzr5yDnFf7e3+iQECIAACvghwFtaFB++hlrISAAKBkBMIRyN38eU9UH9fBsFZSSK7Xu1tggKg3u9xojcRlxHy4L5Y8r7HevsO6xEYOP4vvviCXnvtNUnM8tfvy9dDI/z0deEYzxffPa2YgcX+KZ2DEk+956T1DaiXs9H+KfHQGpdd50eEgCWyr3w1eFNS/4XibkQGFqvpzz77LO3bt484c8R7yIU2bwFL3Mbgr8ZbrOUP1xdffFF1eqldH0z4Hd0E+IpjFq/OnTtHY8aMka5NDjQiof+V3hPnUkNXbgO5um/XawLrgiSA7KsgAWI5CEQJgYZPV1P1X/4YJdEiTKsRCHUfLHGxlfdNfd5c5NUy3r2clL6w6xWwxJ5cMsiDRTZ5soMQVryFH7nvvDdX9PCNhd27d5deCuQvC1X8/ZD7MM+d27mcM9D3RH/PkvDTX9aW+H6pVcAS3639fS/19sesc1A6f73npPW9qZez0f4p8dAal13n21bA4g8B7o0j723lS+EXmU3eH578IbFw4UIqLCyUzs4IAYvtCEHMV6+rQCKVaB7INrzXsq9cL82qvNoPErs+kPAbBNra2iTx6vjx4zRw4ECf/5H3phRp/a/0PgUsZsV0baPYnkfIEVuq1wzWaSGA7CsttDAXBKKeQMXds5GFFfVPQXgApDwyjxJvDfwLQSM9kwtT/iph+PsP9zflX1z6ErqUvrDrFU5E1hcnP/DgNi/yLCaRucTZUG+//XanJuvy17nETI2AJReofN0oz21nWFDTkoEl/OA4PvzwQ48fHJP8u6W3gCXfS+6/9zq13zvNOgel89d7Tlqfc72cjfZPiYfWuOw63xYClhJcfqPzB+OcOXM6TRUHzS/wm7t3795UWVnpSdHksqRly5Z1SBvluUoPiL/X5XWy7NeIESMknzgriz+c/X0Q8hz5B71YK3zl1zn7aunSpR0+nJTY4HUQsBsBfsb37t1L2dnZ9NBDD1FSUpJiCJHc/0oxeD8TpL5ZGS6UGuoFqHIdsq9UgsI0EAABiQCysPAghItAOPpgiSws8T3sxhtvpNTUVAnBtm3bpNvgefD3Hm8hhf9e7/cxpXVsW2QZ8T9791DmvxPZM+wbZ0zxbYF8kz2X+/F3R+Gf/Pun0r6iWbzcJtvhrCxey98VA2V9+Xp2hJ/8Pfe3v/0t5eTkSP2XWTxhezx82RRJHvz98te//rV0LmJdly5dJFHPbAFL6RyUeOo9J17H37u5IorP9aqrrlJ8W+rlrOc58udMIB4skLKIyUPel03YCvZ1RUAhnGBrAYvfVMOGDaO77747YEkdP6CirpjZym96SE9P99Rdy5V3pTdMoNdZ8eYv4Vu2bPE0buc9+UP7kUceCShA8cO1aNGiDmv5g4Uf/p///OcQr0L45sBWoSfAH7ybNm2i5ORkevDBByURS82oeuZJamuoVzM1aufEDutFrp5V5OyyK2oZGB44sq8MRwqDIBANBJCFFQ2nbL0Yw9EHiykI0cYfEX83tPN8vd/HlNaxbZGFJPbxToTgLC2u1hFildx/f8kTSvuyzSeeeMJTAeTNRKt4xesD3Wx4//33S0kevuzKs9/kfrCYd8stt0jZYKEQsAKdgxJPEb/Wc+J1QlxVy1wvZz3Pkb/3SiAe8iQa715ybC/Y1630iWZZActKkOALCICA+QT4NhZR0su/6eLyQTUjmvtfqeHjaw6XGjp7tJAraw85nDV6zUT9OmRfRf0jAAAgoIsAsrB0YcMiAwh0W7rKfatxjgGWtJkQ/Z84w0cM7lM8duzYgEkI/KWb1/BcX5U2/l5XWid8YEGAR6AkAU4u+Prrrz0XcHn3vZKTULuvt02O79prrw0qUUHcbMj+CHtcycO/HPaXZSRa8nAGGI9rrrlGKpcU2Tr+uHufvlnnoJYn+6PlnHg+J7j89a9/pX/7t3+jefPmqX6g9XDW458vhwLxCDbDSmm9akAhmAgBKwSQsQUIgEBgAvw/JytWrJAm8W/iuHG72oH+V2pJ+Z4nlRpmx1Bs1mlyJB4Pzlg0rUb2VTSdNmIFAUMJ4EZCQ3HCmAYCoe6DpcE1TAWBkBPg3tWcpearqX7IncGGqglAwFKNChNBAATMIMC/9fnHP/4hmb7ppptoypQpmrapf3cZNe7aoWkNJvsm4EhIoNghmeibpeIBQfaVCkiYAgIg4JdA7RuLqc79BwMEQkkgHH2wQhkf9gIBtQS4Bxr3YPPVe02tDcwLDwEIWOHhjl1BAATcBEpKSqQbB+vr62ny5Mk0c+ZMzVyqn/tPar1YoXkdFigT4FJDV24DubpvV54cTTOQfRVNp41YQcAUApyFdf6em4l/YoBAqAiEqw9WqOLDPiCglgALV9zIXtwgqXYd5oWfAASs8J8BPACBqCRQU1MjiVfl5eXSRQp8jbLWwY3buYE7hvkEWMyK6dpGsT2PkCO21PwNLbyDo/tMiun5Swt7CNdAAATsQABZWHY4JWv52BQXT6fzBlNdcirFNl6i3scOUWKtNhE0XH2wrEUS3oAACNiVAAQsu54c/AYBmxN45ZVX6OjRo5Sfny/dOKhnNB8/SrX/eEnPUqwJgoCzRyY5eyZEbalhzKD/cvcL6x8EQSwFARAAAZKyr87dfB1QgIAqAlVdM2nHlBup3i1eyccVn62ijLIzqmzwpNTfP0UJU2eono+JIAACIGAlApYUsLicqKqqykqc4AsIgICBBD7//HPavXs3ZWVlSeJVamrH/xlTuxUauKslZe682GG9yNm9PipKDR3pP6GYfk+YCxTWQQAEooZA9Z//SA1rV0dNvAhUHwHOvNp6/SxiEct7cCbWVWtWqs7ESvrFXEp2/8EAARAAATsSsKSA9cwzz0DAsuPTBJ9BQAOBBHfD8Iceeoh69uypYVXHqXVvLaGmov2612Oh8QS41NDZo4VcWXvI4awxfoMwW2TxikUsDBAAARAwgkDz0cN04cF7jDAFGxFMoLRXf9rpzr7yO9wZ6VRyWhWBmMwsih1RoGouJoEACEQvgbS0NJoxw3rZmpYUsBYvXgwBK3rfK4g8SgjwB+LgwYODihYN3IPCZ/piZ59scmbHUGzWaXfJ3XHT9zN9g7gscrrLB8ndxB0DBEAABIwiUHH3bGopKzHKHCyP2HsAACAASURBVOxEIIHjl42kA2Mn+o3s7NmzdO7cuQiMHCGBAAiEiwALWE8+ab1ew5YUsMJ1SNgXBEDAPgRaL1RQ9fP/aR+Ho9xThzvjLnZIpq37Zjl63EEx2XdE+UkifBAAAaMJNPz/7L0JeBVVtve9MpEASYBIZHZiuoAyhHYCG4RGkVnFFmyx+3XuC/d674X2XvmkRZS+7dMSXh+7wVfRpluDAhobEIOgDaISbGYZjExCi2EwEkJCSEJOku+swn2snNQ5p6pO1Tm7qv77eXgiOXuvvdZv76D8XWvttaup4vlnrDYLey4iECkDq/32zdTSSB+sGbOI/72MAQIgAAKhCLCAddVVV0kHCAKWdEcCh0AABPQQQAN3PZTkncOlhsmdqikp60tnlBr6s66U7Ct/FhYGCIAACFhJAM3craTpXlubR0yg0+2atl3IPPM93fjRKuVVQr2jde5LlNJvoN7pmAcCIAAC0hCAgCXNUcAREAABIwTQwN0ILbnnspiV2KZB6lJDNG+X+w7BOxBwOgE0c3f6CdrvPzdy/+LGYcTZWGLw64P9N6/X3cBdrEufOp2a34mMYvtPDTuAAAhYTQACltVEYQ8EQCAmBKryl9KFnVtjshc2iR2BxNatKPnKDOlKDRO7zqWE9KtjBwI7gQAIeIpA3ckTVDplgqdiRrDmCFS1zKDv/ZlYrc6cVoQrI5lXYse0W8dSxn8/Zc4BrAIBEACBOBJwnIC1f/9+KiwsVJDdf//9htEdPXqUvvzySyotLaXa2lpKSUmhSy+9lPr27Uvt27fXtFdRUUGffvopnTp1Svm8Xbt2lJOTE3J+fn4++Xw+mjRpkmH/sAAEQEAfgcrXFhKXEWK4m0BKn86UlF1Fydlb4hZoQvMrKZHLBzFAAARAwEYCaOZuI1yYbkQgpV8Otc79f6ACAiCgg8Du3buVB+ZuuummiLNZazh58qSiBSQnJ9MVV1wRUjMIZWz79u1UVVUVcS+e0K1btyb22Ydvv734Kmnnzp0VH0INI7HpcigGkxwlYLGQVFBQQOfPn1fQGBWw+DLwIfFo0aIFNW/eXLkcbI+FLL6UWgfMghRfWvFZcXGxYmPChAmUkZHR6JjEHiyIDRyI2vIY3GFs4VECeIHQewfPpYZJ7eooue1hSkg5GTMAaN4eM9TYCAQ8TaDq3aV0buF8TzNA8LEhkJCeQW1X/D02m2EXEHAwARaDPvvsMyXxJZz2EJzwog6ZNYRhw4bpprBq1So6ffq0rvmDBg1q9Kq7Wu8QBkLtz0LbmjVrqFOnTnTrrbfq2k+GSY4SsNatW0dCPDIqYPGlWrlypXL5evXqRTfccEOAv7DLIlawKMWCF18E9cGLixFshw0uW7ZMUVsnTpwow/nCBxBwJYG6E8fp3IJcV8aGoPQRSLqsPSVdkhyTUkOUD+o7E8wCARCIjgCauUfHD6uNEcjKW0lJ7TsYW4TZIOAhAmrxKpL2IEQnTpLhrKj09HQ6d+4cFRUVKfqDEZEoUgYWV4Vxcg2/EsjCk0ioEYKU+D77LKrIgoUu/kxoIKNGjTKcJRbPa+AYAUsISXwpzGRgff7558oFuuSSS2j8+PFNmLPwxHY5a4qzp8RgxfXgwYOkPnS+zBs2bGhiS2tuPA8Xe4OAWwnUFu2l80sWuzU8xGWQAD8FntKrLSW1Laek1jsNrg4/HeWDluKEMRAAgQgEUEaIKxIrAniJMFaksY8TCYi/16t9D5WBJVocaSXDCN2A7XAWVrhyPj2c1HsFV48JvUNdCSbmBwtowq/u3bvrKo3U41us5jhCwGI18aOPPlLK/DjriVVJHkZKCFlw+u677+jyyy9vlH0lQAvVNPgQQ4lSixcvbiRgiQwvVjy1BLJYHSj2AQEvEMALhF44ZfMxBkoNL/2CEpLOmTfkX4nywajwYTEIgIBBAtVrV1PF888YXIXpIGCcAF4iNM4MK9xPgAWfXbt2BRJmuPe16IMdSnsQmUyhSvWEzqBVvWWEaLiKMrajpVvwmnfeeadJ4g37xFlcWi2RjPgUj7mOELDEoXMWFI9omrhrQVZfhmBlNFwGFl/o0aNHKyZZIGMl02kpePG4dNgTBKIlwNlXnIVldJxPTqGU+nr/rzqjSzHfoQSUUsP2iZRy6beU0PyI4Si4eTtnYWGAAAiAQCwIoIwwFpSxBxNIHTyUMuc8DxggAAIqAuLv/ly1xZlMNTU1EbUH1gC4ZxWvCddPO9oe2UIoC1VRplfAEllZ0Qpq8bo40gtY4iCEohntK4Rq0CxcHThwgA4dOqSorFq1qXp6YDm1AVq8Lh32BYFoCRht4F7SvCVtv7QTnU9upmzdtqqS+p0+Qa1qqqN1BesdRECUGia3L6HE9C8jeo7ywYiIMAEEQMAGAhV/eIaq1622wTJMgsCPBNDIHbcBBJoSYK2hVatWgZ5Q0WoPoqxPq7zQCH89pYjhSgjV2WHcOonHpEmTjLggzVypBSxxUFyWJ5qiR3uJBHl+zVCkA/L3wjVW03qFkC8hZ19x0zS2VVpaSiNGjHBUAzRpbiEcAQGDBMrnzqKGan3Pyx5vmUmft7+syQ6chfWzY4eoha/W4O6Y7hYCXGqY3KmakrO3aIaE8kG3nDTiAAFnEUAZobPOy8ne8kuELGRhgAAIaBMwoz1wAgxnZHH7Ik6SYd0guF+VUd6iIi2cZqGnibt4jC7abDCj/ls5X1oBi7OjWBjirv3qAzdzibSAsW2fz6fY5/pPHlwS+NOf/jTQyV+sY182b94ceAGR5+Xk5ChilfBH9M4KnivSD6Nt2GblocMWCDiZQP2ZUqrI/Z3uED64vEcg8yp40eUVZ2jgd8W6bWGiewmwmJXYpoFSOh6khJSTSqBJvV4hanape4NGZCAAAlISQBmhlMfiSqfavJxHyV17uDI2BAUCVhAwoz0IsUnsz9pB7969TTdwV/sQqV2REKjUsat1ipUrVyqvF4qe3Sx6cTUaj+zsbOrZs6cV2Gy1Ia2AJWo8g2szzVyiSATZ5tatWxUxS93XKtI6/jy4AZpaHeUXEzmLjAeys/TQxBwQiEzAd+QwVb62MPLEH2a82/XqkHNb+C7Qbf88oNsWJnqDAPfNSrkqi1JHPOiNgBElCICAdATwGqF0R+JKh/ASoSuPFUFZSMCM9sAZWKmpqUr/LNEfi10aOHCg0lfL6BC6iF6dQi1Kde7cOSCcBffI0hK7wmV4GfXbrvlSClii75RWgzIzl0gPPLEnz42kbAp7Yo1IwRMlj+qD1+qhpccfzAEBENAmYPQFwveu7EW1iUmaxrgX1pDjxht742zcTyB10BBKGz3B/YEiQhAAASkJnFs4n6reXSqlb3DKPQTwEqF7zhKR2EPACu1BCFBcSjhlyhRDjopXBKMRwHiteLQuKytLaYMkfs8+DR06VKksE37KXl4opYAVnHYX6ZT5dUIr0t0WL16sbKXXXnADNKFqBmeNsd1QrwVEig2fgwAINCZQvX4t1axfpxsLN2//Z0Ybzfm9Sr+jXme+020LE71DoMW991NKr9DZe94hgUhBAATiQQBlhPGg7r09W/zyYWrp/4UBAiCgTcAKAUv0pjKiMwhvRJYUV3ZF03RdiFMiUUfYFeWFvJ/wU2+mV7zujJQC1oYNGxRVUGuoe1axKMSDVcJIPaZEqd+1114bUuwyImCJLv9qsUvr6Ur2DwJWvK439nUjgfNLFlNt0V7doX3ckEKnLr9KaaCoHh0ry5X+V9zMHQME1AQS0ppTxm+eJP6KAQIgAALxIoAywniR986+qYOHUuac570TMCIFAYME9AhYPOfMmTOKHsGZTFrDiM6gXi+Ep2hK+4QwpX6JUOgWwWWNTtAtpBSwwt0rPZdIa714dTDU4aufuIyU2idS7tQN0HhPYQMZWAb/ZMB0EDBAoGLe76i+rFTXii/rE+hvvkRl7s/atqEL/pd2mvkFKy4dvLyiDOKVLorem8SZV5yBhQECIAAC8SSAMsJ40vfG3tzAnRu5Y4AACGgT0KM9cFUWvzYYqvROnYGlt1WR8EbYNts/i+0E9+zm70HAiuGN13OJtNxRrwsWmLhPFf/i7C51Gl2osEJlWokeWOq0O/TAiuHlwFaeIKBXwPq+wZ/9WJtEF/xUhifV041J/m9ggIAOAqnDb6W04SN1zMQUEAABELCPQM2mjVQ++3H7NoBlzxNI8P+PvbYr/u55DgAAAqEI6NEehDbAZX7cXyojI6OROdEeyWhLIbXwdddddzWxq+fUhP/BGofQKFBCqIdilHP0XCJxSYIPSt1pny9Y8+bNqaqqSlFMeehJzRMXKdRcvEIY5QFjOQiEIVB/ppQqcn+ni9FfahOpuCGBrk5soAnJ9brWYBIIMIGWD06l5Cu7AgYIgAAIxJUA+mDFFb9nNmcBi4UsDBAAgaYE9GgPXJ3FpX7l5eXEGkO3bt0oPT2dzp07p7xCyN/nViY33XRTk7ZHrE+wHpGdnd2kzZHY20zzdxFJfn4++Xy+JsKaqCjjeSNGjEATdzsvv55LFErAYr94/eHDh6m0tFTJuOILwd34u3btqqsRfHADtOBY+TJs27aNiouLFfucjdW7d++IPbrsZAbbIOAWAnUnjtO5BbkRwynwlw3u9JcPtktooPtT6kn7DcKIZjDBgwS471XmrLkejBwhgwAIyEgAfbBkPBV3+cQlhFxKiAECIGBOwOJVrAFwH+/Tp083McKZV6F6dofTLUR7IqOZW8IBkbwTqrSRPy8qKlI0CzH0JPTE+544rgeWXmB8GViYYqUTAwRAwB0ELuzYGvFZ8a11CbSuLpES/CGzeNXBL2JhgIBeAuh/pZcU5oEACMSCAPpgxYKyt/donfsSpfQb6G0IiB4EQhDg6qtDhw4pn+rRFTjjitdw1lNycrKS2RTusTkWkdg+C0fB9jnxpqSkRKka4x5YRofI7grnN/vKPrO/nTt3dkTSjSsFLJGlpX4h0OiBYz4IgIB8BGoKP6HqgpUhHfunP+sq74em7eP8ZYN9/eWDGCBghEDzOydTs5xrjSzBXBAAARCwjQD6YNmGFoZ/IJA+dTrxv/swQAAE4kOAG7VffvnldMMNN8THAYft6koBi18c5BcC9aikDjsvuAsCniZQlb+ULuzcqsngPDdt9yVRmf/r9f6G7SP8jdsxQMAogYwZT1JimyyjyzAfBEAABGwhgD5YtmCFURWBFr98mFr6f2GAAAjEngDrFtzaaMKECaaatMfe4/jv6EoBK/5Y4QEIgIAdBM4vWUy1RXs1Tb/tz7w64M/AusqfdXUPmrbbgd/1NhNbZ1HGb550fZwIEARAwFkE0AfLWeflNG9TBw+lzDnPO81t+AsCriDAlWMdO3aEeGXgNCFgGYCFqSAAAvElUPnaQvIdOdzEiY/9Pa82+XtfpfsbX92fXEeZ3AALAwQMEuCXB/kFQgwQAAEQkIlAxR+eoep1q2VyCb64iAA3cOdG7hggAAIg4AQCELCccErwEQRAQCFQMe93VF9W2ojGl/6sq7/90Pdqsj/zqiv6XuG2mCSQOmgIpY2eYHI1loEACICAPQSq166miuefscc4rHqeQEJ6BrVd8XfPcwAAEAABZxCAgOWMc4KXIAACfgJnZ81oxKGkIYEW1yYSP/463N/z6kZ/7ysMEDBLoMW99xO/QogBAiAAAjIRqP1iO5XN+FeZXIIvLiPAAhYLWRggAAIgIDsBaQWsTz75hO65556w/K6++mrilwbvvfde6tatm27W8+fPp9zcXKXR+5tvvkkDBgzQvdaqicKHwYMH0/Lly60yCzsxJMBPnj733HP06quvRr2ruA8zZsyg6dOnR23PjQbqz5RSRe7vGoXG4tVxv4h1jT/rajz6Xrnx2GMaExq4xxQ3NgMBENBJAI3cdYLCNNMEuISQSwkxQAAEQEB2Ao4WsNRwWQCYNGlSRN4lJSU0ZMgQKi8vp1deeYXGjBkTcY0dEyBg2UE1tjY7deqkbFhcXBz1xhCwIiOsO3Gczi3IDUx83182uMtfPtguoYHuT6mnpMgmMAMEQhJISGtOmbPmghAIgAAISEkAjdylPBbXONU69yVK6TfQNfEgEBAAAfcScISA9dZbbymik3qwELVlyxZ68cUXae/ei6+S6RGkhFCgV/Cy6+ghYNlFNnZ2IWDFjjXvxM3buYk7jy3+hu0f+hu3J/r/mcWr9n4RCwMEoiGABu7R0MNaEAABuwmUz36cajZttHsb2PcoAX6FkF8jxAABEAAB2Qk4VsBSg7377rtp06ZNSkkglx5mZ2fLzp0gYEl/RBEdhIAVEZGlEy7s2EpV7y6lo/6sqyU/NG0f5y8b7Ium7ZZy9qoxNHD36skjbhBwBoHK1xfRef8vDBCwg0D61OnU/M7JdpiGTRAAARCwlIArBCx1WeDTTz9NDz/8cBNI3K/opZdeooKCAqV8kMeoUaPojjvuaFJGKMQl/jxUfyPuVbR06VJ65JFHaPbs2WTEPu8dScDauXMn5eXl6fJXbY/9GjZsGC1YsIDWrFmjxMm9wh544AHNEkt16ZqRdQKw2bjZz/Hjxys9pISfl112meKnOD/27e2336ZvvvlGESdHjx5NTzzxRFiBMlp/1HeE/eEea8F7CmbBl0wrUzB4zvvvv09//etfFcFV3MFp06bRhg0blL5swT2wIt2TUJ+rz5WFNv654HvPd4HvhpGecZb+iROFsZrCT+j0+yvpL74kKvMnXN3gb9j+M3/jdgwQsIIA/4d7s5xrrTAFGyAAAiBgOQHOvuIsLAwQsIMABCw7qMImCICAHQRcIWAxGCEoaTVFX7ZsWeAv8CyEXHPNNXT27NlA6eHkyZMV8UAtygwdejGNdteuXZqCSa9evRRBYPXq1XTgwAFD9tluOGGC/RWNvIW/x44dU4QcHsH+qu2x6MbiCPvGLMLFGc06XmuUq979+Cw///xzJQ4WXFq1ahUQfPj3a9eu1fxZsNIf3kCITLwni4kis4/3yc/PD3zOnHnMnDkz7IMAc+bMUcpcebA41qVLF9qzZ4/ye7bBQp7VAhb7ziW2/JUH34vNmzdr8pP9m9UFK+mNTz6jg/4MrKv8WVf3oGm77EfmKP/QwN1RxwVnQcBzBNDI3XNHHtOAW/zyYWrp/4UBAiAAArITcI2AtWjRIkVEYsGnqKgowJ0zcsaNG6f8xT1YHOByw0cffVT5LLgn1siRI5W/+Gv1yuIsGs68EtksZuyHErDUry8GZ5Op/Q0ldAhxZOHChQExxY51Zrmqs5eChSH1Z3yOL7/8cqD3GWekjR07VjlXFg2DX460yh91dhLv+Ytf/EK5H1qZfUZKCNXnqr5TnD3IwpfIQrNawGJeIkuQ/5n3c0KJrdYfnO+9MJ8+PX6SMhL8fa+S65SvGCBgFQFu4M6N3DFAAARAQFYC39/+M2IhCwMErCaQdutYyvjvp6w2C3sgAAIgYDkB1whYaoFA/SqcyMwKVQ4osp04I0admSK+r7VO2GRR46uvvlJKCY3aDyVgPfTQQ4qYoZVlxacv/AoW6tTij5bAEypOs+vMclXvt3HjxkalbCxCicw3LeFQ9DrTEpPs8Id5i6wprfMwImCJc1WLSeKnmUUlLqfkDDs7BCwrXkm0/E8egwY5E/LNN99UVk32Z151Rd8rgwQxPRyBxNZZlPGbJwEJBEAABKQmcObRKeQ7fEBqH+GcMwlwA3du5I4BAiAAArITcL2AJUr9wr1QKIQItfDDokL//v2V81OXEaq/zwKMyL4yaj+UgKXlS/AlEjGpey4Je+FK7LRsm11nlmuk/cLFLwSsYJGH+djlT7hSTyMCVqRzFUKZ1QKWVkmt7H8oBft38uRJ+uMf/0i1tbVKzyvufYUBAlYSwAuEVtKELRAAAbsIlM34NdV+scMu87DrYQIQsDx8+AgdBBxGwPUClhAORC8lrfMRvY6Cm3CLrBl1NlBwZpZZ+1rCiLpMLlzWjJaQo27aLfpnBccq1qnFNrPrrIxb7Wc4USicgGWXP1YIWOrMslDnKu4VBKymP6EsXnEPuL4t02hcbaXD/oiFu04g0GzAtdR8Il5fcsJZwUcQ8DKBcwvnK6/xYoCA1QSSu/agNi/nWW0W9kAABEDAcgKuEbCE0BBcWieEDT3kggUs0etKXR4YLGqZta8ljIQqgwwlRKnFDiNClBXrrIzbSgHL6DmbfeWP99GbgaXnXMUcCFiNT5Bfody6davC+v/UniMqK9VzxJgDAoYIpA4aQmmjJxhag8kgAAIgEGsCla8vovP+XxggYDWBpHYdKGvJSqvNwh4IgAAIWE7ANQKWEJaCe1EJkSHUa4KRiIrSNF7Pg8sKWSRjwYGbYZu1b0UGlroXlBEBS6v0UKssT7ARmU/qdVbGbaWAZfScYyFg6cnAEmIpBKwfb8Onn35K7733HiUlJdG//du/UeZbf6F6CFiR/sjC5yYINL9zMjXLudbESiwBARAAgdgRqNm0kcpnPx67DbGTZwgkpGdQ2xV/90y8CBQEQMC5BFwhYIVr/q2nN1K44xPNwVno4MHleeqG3mbt29UDK1QzefY9XA8so+usjlucgdkSQrv8saKEkGPT6lumvnehBMhIApvonRXc6yrSOtn/yDp48CDxy6I8Jk2aRAMHDqSzs2bI7jb8cyiBFvfeTym9rnao93AbBEDAKwS4gTs3cscAATsIZH+0xQ6zsAkCIAAClhJwhYAlsq+CXxJkUkKACtXMWohf3CNrwYIFjV7F4/WiLxULPDz4hUB1Dymz9u18hTD4dT/2W88rhEbWWR23uNVmBSy7/LFKwBL+hXpd8sYbb9R8hZBFHM60C9WcX6xzk4BVUVFBf/rTn+jMmTPKq5RjxoyhhuoqKp87y9I//GAMBASBjBlPUmKbLAABARAAAakJNJyroO9v/5nUPsI55xLgDCzOxMIAARAAAZkJOFbA4tcAt2zZQi+++CLt3btXYaz1EqC6MTqLB0888YRS+seDxatp06Yp68O91iZEAl4TLJKZtR9KGFH3S1KXCPLe/Nmjjz5K5eXlijCnbtYu7PE8Fjvy8vICcarXBTMyu87quKMVsOzyR4+ApSX8Bf/Qq/1Tnyvf4+eee46WLr3YlDX4XENlFwavc5OAtXjxYioqKqKePXvSgw8+qHCpP1NKFbm/k/nPUvjmYAIQsBx8eHAdBDxGgAUsFrIwQMBqAtzEnZu5Y4AACICAzAQcIWBFAsg9qVgU4FIjrSGyj/gznnvNNdfQ2bNnA8JXsOATbEMt8jzyyCM0e/bsRlPM2A8njGjZ41fYvvnmG2VfrSwedRN7Frh4sKihjtPKdWzf6rjZptkMLLv8CXdOI0eOVO4Qi5pdunShmTNn0oABA0JeVzUvsWbPnj2KIMl3kG1p9SIT2VtsWLymKdbxfWRR0oyApRZLgx8w4L2i/TzSz63W55zhuGHDBmrVqhX9+7//u/LzyqPuxHE6tyDXjEmsAYGwBBLSmlPmrLmgBAIgAAKOIMAlhFxKiAECVhOAgGU1UdgDARCwg4CjBSz+S3ufPn3o3nvvbVL6FwyLM1leeuklKiwsDAhBLAawCHHfffcFspW0IKuzYFavXq0pUhi1H6lHEYsHK1eupIKCAkXg4MFljHfccYdSUhU81PZYSOFySBYD7Fon9rc67mgELPbJan/CnRNnVXFGn8gADM6Y07pLfK6vv/564GxYyHrggQeUbKN77rlHU8BiO+zH2rVrA3vxXeDsQS6343VuELCYJwtpPLgsuEePH/8vIAQsO/74h00mkNShI6VPQ3813AYQAAFnEICA5YxzcqKXrXNfopR+A53oOnwGARDwEAFpBSwPnYEloUYSxEJtYnadJU7DCAj8QODEiRP0xz/+kXw+H40dO5aGDBnSiI3vyGGqfG0heIGA5QSSr+xKLR+carldGAQBEAABOwiUzfg11X6xww7TsOlxAplznqfUwUM9TgHhgwAIyE4AApbsJ6TTP7NClNl1Ot3CNBCISKChoUERr7799lvltUGtUmAIWBExYoJJAvz6IL9CiAECIAACTiBQ8YdnqHrdaie4Ch8dRgAClsMODO6CgEcJQMByycGbFaLMrnMJNoQhAYG3336btm7dqvQ/475XiYmJTbyqLdpL55cslsBbuOA2As0GXEvNJ052W1iIBwRAwKUEzi2cT1XvXnz4BQMErCQAActKmrAFAiBgFwEIWHaRjbFds0KU2XUxDg/buZTAp59+Su+99x4lJSUp4lXHjh01I4WA5dILIEFYELAkOAS4AAIgoJtA5euL6Lz/FwYIWE0g4/GnKG3kWKvNwh4IgAAIWEoAApalOONnzKwQZXZd/CLFzm4hcPDgQVq06OJ/hPMLmTk5OSFDu7BjK/6Ps1sOXrI4UgcNobTREyTzCu6AAAiAgDYBCFi4GXYRgIBlF1nYBQEQsJIABCwracIWCICALgL8eiL3vSorK6Obb76ZRo8eHXYdBCxdWDHJBAEIWCagYQkIgEDcCFSvXU0Vzz8Tt/2xsXsJQMBy79kiMhBwEwEpBayqqioqLy93E2fEAgIgoCLw/vvv01dffUX/8i//Qg888EBENjWFn1B1wcqI8zABBIwSSB1+K6UNH2l0GeaDAAiAQFwI1GzaSOWzH4/L3tjU3QQgYLn7fBEdCLiFgJQC1ty5cyFgueWGIQ4QCEGgVatWSt+rzMzMiIwgYEVEhAkmCTS/czI1y7nW5GosAwEQAIHYEoCAFVveXtotfep04n8nYoAACICAzASkFLC4Lw4ysGS+NvANBKInMG7cOOrRo4cuQxCwdGHCJBMEIGCZgIYlIAACcSMAAStu6F2/MQQs1x8xAgQBVxCQUsByBVkEAQIgYBmBwi+raMfRekpL9DWxmZbQ9HtiUmrDBU0f0hpqmnw/ta46pL9pGp+l1p4POT+1trKp/ZqKkPObaXyWWqVdRp16/qymDoMP4gAAIABJREFUnWbnz1jG20uGWtx7P6X0utpLISNWEAABBxOAgOXgw5PcdQhYkh8Q3AMBEFAIQMDCRQABEJCewPp9Plr/ZWihSvoA4uhgWor25mlJDdriXlJ9k+9rCYc8KZR4GEo4VNbYKB5qCYe8Z2oI8ZCFw8uGDISAFcf7ia1BAASMEaj9YjuVzfhXY4swGwR0EICApQMSpoAACMSdAASsuB8BHAABEIhEoPCgjwp2QcCKxAmfGyfw4M3N6MrsROMLsQIEQAAE4kAAAlYcoHtkyxa/fJha+n9hgAAIgIDMBCBgyXw68A0EQEAhAAELF8EuAvcOSqFenZLsMg+7IAACIGApAQhYluKEMRUBCFi4DiAAAk4g4DgBa//+/VRYWKiwvf/++w0xrqiooHfeeSfsmu7du9NNN93UaA6v+/TTT+nUqVPK99u1a0c5OTnUvn17TVv5+fnk8/lo0qRJhvzDZBAAAW0CELBwM+wiAAHLLrKwCwIgYAcBCFh2UIVNJgABC/cABEDACQQcJWCxkFRQUEDnz19snmxUwFKLX6EOR0vAYkGKX0W84oorlGXFxcXK1wkTJlBGRkYjU9u3b6fdu3dT3759aeDAgU64A/ARBKQnsONoHb27tVZ6P+Gg8whAwHLemcFjEPAyAQhYXj59e2OHgGUvX1gHARCwhoCjBKx169YFxCMzAtZnn31GBw8eVISoYcOG6SLIYhSLUuo1QqTq1asX3XDDDY3sLFu2jJKTk2nixIm67GMSCIBAZAIQsCIzwgxzBO68NoVyrkAJoTl6WAUCIBBrAhCwYk3cO/s1v3MycSN3DBAAARCQmYBjBCwhJLVo0cJ0BtaqVavo9OnTSmYUZ0jpGUL0GjRoEPXs2VNZcvToUdqwYQNdcsklNH78+IAZrbl69sAcEACB8AQgYOGG2EUAApZdZGEXBEDADgI1mzZS+ezH7TANmx4ngAwsj18AhA8CDiHgCAHr5MmT9NFHH1FKir/Zrj/riTOgeBgtIczLy6Pa2lq66667mpT+hTqvUKLU4sWLGwlYXN64cuVKyszMbCRqOeQewE0QkJpAUXEdLSlECaHUh+RQ5yBgOfTg4DYIeJRA9drVVPH8Mx6NHmHbSQAClp10YRsEQMAqAo4QsETmFGdB8TDTxJ1FsDVr1igiWFZWFrHgJHppsejEJYJaPavCZWBxM/fRo0crPnFGFmdmjRo1KmRzd6sODXZAwGsEIGB57cRjFy8ErNixxk4gAALRE4CAFT1DWNAmwOWDXEaIAQIgAAIyE5BewAruW2X2FULRt0ocBotWLGZVVVUFhKxOnTrRrbfe2ui89PTAEuKY1nqZDx++gYBTCEDAcspJOc/P0f2TaVD3ZOc5Do9BAAQ8SaDq3aV0buF8T8aOoO0lkPH4U5Q2cqy9m8A6CIAACERJQGoBS/SaYrFJNEWPRsA6dOiQ0mB98ODBjbKkWKTiX1xeqPcVQha/OPuKXyHklxFLS0tpxIgRyL6K8kJiOQhoEYCAhXthF4HhvZNpeB8IWHbxhV0QAAFrCUDAspYnrP1IAAIWbgMIgIATCEgrYHGJHwtDLCrddNNNSokfD7MCVqTDUGdoBffIYl82b94ceAGRSwdzcnIUsUr4I4Sv4Lnc6J0bxgv/I/mBz0EABJoSgICFW2EXgQH+Fwgn+l8ixAABEAABJxCofH0Rnff/wgABqwlkznmeUgcPtdos7IEACICApQSkFbDWrVunCEbctP2GG24IBG2XgMUbcGN2HuoXByPR5v5c5eXlNGHCBCUbS/Tr4nJCfjGRs8h4IDsrEkl8DgKhCRwpqafXPr4ARCBgOYFenRLp3kHNLLcLgyAAAiBgBwEuH+QsLAwQsJoABCyricIeCICAHQSkFLBE3ynOXho/fnyjuO0UsPLz8xUxKlg0CwVe+MkZVtwAXpQ8qnthafXQsuMgYRME3EwAApabTze+sUHAii9/7A4CIGCMQPnsx6lm00ZjizAbBHQQaJ37EqX0G6hjJqaAAAiAQPwISClgiSwmvVj0Zkxxs/WWLVsqmVJaY9myZUpDdxajWJSKNHg+j0mTJilfRcP5YAGMM7u0xLhI9vE5CIDARQIQsHAT7CLQoXUCTbsl1S7zsAsCIAAClhKAgGUpThhTEWjzch4ld+0BJiAAAiAgNQEpBawNGzYQ95LSGtwTi7OkeLAoxENPj6m8vDyln5bIlgq2zfu98847yreHDRsWsWfV559/TkVFRY3KDYWAFSyoQcCS+mcAzjmAAAQsBxySQ11M87e/mnV7mkO9h9sgAAJeI1B67wSqO3XCa2Ej3hgQgIAVA8jYAgRAIGoCUgpY4aIyW0LIDeFPnToVMhNKiE/ct0pkVIXyg8WulStXEr+OqC5xFKIWMrCivpcwAAKNCJypbKDcghpQAQHLCUDAshwpDIIACNhIAAKWjXA9bjorbyUlte/gcQoIHwRAQHYCnhGw1MKXeDFQHI4Qnvj3esoRQ2VaiR5Y/Erh6NGjFfPogSX7jwD8cwKB6toGmrsCApYTzsqJPs66PZXSUhKc6Dp8BgEQ8BiBkhHXeSxihBsrAhCwYkUa+4AACERDwJUCluihFSxUbd++XRGUeHCmVfPmzamqqkrpe8UjVHmhGjD30VqzZg2pG7WrP8crhNFcR6wFgdAEZr1dDTwgYAuBabc0ow6tE22xDaMgAAIgYBWBupMnqHTKBKvMwQ4INCLQdsXfKSFdu08wUIEACICALAQ8JWAxdM7EOnz4MJWWlio9sVJSUigrK4u6du1KPXv2jHgu69ato+LiYho1ahS1b9++yXwuL9y2bZsyh+1zNlbv3r0j9tSKuDEmgIDHCcxdUU3VtR6HgPBtIfDgzc3oymwIWLbAhVEQAAHLCPgOH6Azj06xzB4MgYCaQPZHWwAEBEAABKQn4DgBSy9RzoRiYeqmm27SuwTzQAAEJCYwz98Dq8zfCwsDBKwmMLp/Mg3qnmy1WdgDARAAAUsJ1GzaSPwKIQYI2EEAApYdVGETBEDAagKuFLBEvys9/aysBgp7IAAC9hBY8GENnSiDgGUPXW9bHd47mYb3gYDl7VuA6EFAfgJV7y6lcwvny+8oPHQcAS4d5BJCDBAAARCQnYArBSx+cZBfCET2lezXD/6BgH4Cr318gY6U1OtfgJkgoJNAr06JdO+gZjpnYxoIgAAIxIdAxR+eoep1q+OzOXZ1NYGkdh0oa8lKV8eI4EAABNxBwJUCljuOBlGAAAioCeRvraWdR+sABQQsJ8D9r7gPFgYIgAAIyEyAywe5jBADBKwmkNy1B7V5Oc9qs7AHAiAAApYTgIBlOVIYBAEQsINAwa5aKjwIAcsOtl63mZZCNOv2NK9jQPwgAAKSEyi9dwLVnTohuZdwz4kEUvrlUOvc/+dE1+EzCICAxwhAwPLYgSNcEHAqgfX7fLT+S59T3YffkhOYdXsqpaUkSO4l3AMBEPAqgYZzFfT97T/zaviI22YCze+cTOlTp9u8C8yDAAiAQPQEIGBFzxAWQAAEYkAAAlYMIHt4i2m3NKMOrRM9TAChgwAIyEzAd/gAnXl0iswuwjcHE4CA5eDDg+sg4DECELA8duAIFwScSmCHv//Vu/4+WBggYAeB0f2TaVB3vERoB1vYBAEQiJ5A9drVVPH8M9EbggUQ0CCQ8fhTlDZyLNiAAAiAgPQEIGBJf0RwEARAgAkUFdfRkkIIWLgN9hAY1D2JRvf3N8PCAAEQAAEJCVS9u5TOLZwvoWdwyQ0EMuc8T6mDh7ohFMQAAiDgcgIQsFx+wAgPBNxC4EhJPb328QW3hIM4JCOAlwglOxC4AwIg0IgAXiDEhbCTQOvclyil30A7t4BtEAABELCEAAQsSzDCCAiAgN0EzlQ2UG5Bjd3bwL5HCeAlQo8ePMIGAYcQwAuEDjkoh7qZlbeSktp3cKj3cBsEQMBLBCBgeem0ESsIOJhAdW0DzV0BAcvBRyi96zNGp1KblniJUPqDgoMg4DECdSdPUOmUCR6LGuHGkgAErFjSxl4gAALREICAFQ09rAUBEIgpgVlvV8d0P2zmLQIP3tyMuJQQAwRAAARkIlCzaSNxCSEGCNhFIPujLXaZhl0QAAEQsJQABCxLccIYCICAnQTm+UsIy/ylhBggYAeB4b2TaXgfvERoB1vYBAEQME8ADdzNs8PKyASS2nWgrCUrI0/EDBAAARCQgAAELAkOAS6AAAjoI8BN3LmZOwYI2EGgV6dEundQMztMwyYIgAAImCaABu6m0WGhDgLJXXtQm5fzdMzEFBAAARCIPwEIWPE/A3gAAiCgk0DBrloqPFinczamgYAxAmjkbowXZoMACMSGABq4x4azV3dJHTyUMuc879XwETcIgIDDCDhGwNq5cyetWrWKCgsLae/evQHMgwcPpltuuYVuv/12ys7Otgz//PnzKTc3l9j+8uXLG9k9dOgQPffcc/Tqq69atp/bDIXjF+tYtc4rnH8lJSXK+RYUFFB5ebni7tVXX63cO637EOt4vLzf+n0+Wv+lz8sIELvNBKbd0ow6tEYfLJsxwzwIgIBOAg2n91HNJ09S7ZcNVL3hhM5VmAYC+gk0v3MypU+drn8BZoIACIBAHAlIL2CxmLBw4UJ65ZVXGolW/Jtjx47RN998o3z/sssuU+YNGDDAEpzhBI5OnTopexQXF1uylxuNyCRgaZ1XOP8eeughWrNmjXIsLFjxyMzMVL4HASu+t7WouI6WFNbG1wns7moCo/sn06Du6IPl6kNGcCDgIAL1x16k+gMzAh43JA6mhqp0qtmZBEHLQecos6sQsGQ+HfgGAiAQTEB6AWvkyJFK5gsLCE8//TRNmjSpUQycXTNt2rTAnPfee4+6desW9UlDwIoaoTQGjAqOvXr1UjKvWDQdM2aMNHHAEVL6X3EfLAwQsIsA+mDZRRZ2QQAEzBCo2z2RGkpWhV6a0pnqa3pQ3fct6cKuC3Rh+3dmtsEaDxPIePwpShs51sMEEDoIgICTCEgtYAkRicWrN998M2R2FWdpjR8/XsnGGjVqlCWlfRCwnHSNw/tqVMAS89966y0aMmSIe0C4IJLq2gaau6LGBZEgBFkJoA+WrCcDv0DAmwR8m/z/U7b6n/qDT2pFDQ1XU11Za5Qd6qfm6Znc/4r7YGGAAAiAgBMISCtgsSjVv39/hSGLScGZV8Fwly1bRi+88AINGjRI6V0lRqRStlCfa31ffC94bxY6tm3bFrJnlohBq6eWsDljxgxi4YSzzDj7h3suLViwIJBNxplmL730UqO+TCzW3XHHHYazhLRsiV5iDz/8cNh7q9ePSNz12gk+R+bEYqWaBZeP8rk/8cQTjfqgGT2vu+++mzZt2tQkft6TR6ieaPzZ+++/T3/7298CpYd8fk8++aSy7p577mlSehiJT6TPjfJzwh9Gen2c9Xa13qmYBwKmCMwYnUptWiaYWotFIAACIGAVgYYzG6lux4iozXHZIQStqDG61kBW3kpKat/BtfEhMBAAAXcRkFbAWrRokSLmcPZVUVGRaeqRhAAjAhaLZPn5+QGRQ/RHmjlzJm3YsCEqAUs0CeevPFjE2rx5s/LPvK8QtpjHNddcQ2fPng00s588eXIj0S4cLG6G/4tf/EKxz8JPly5dGtkK1+OJ/Zg+/WKTR+GHug/ZI488QrNnz1Y+D8fdTDzCHot2LDKx/4K/EJ2YXV5eXkDEMnpec+bMoX379gXOl+21atWKJk6cqPQ7CyVgqYUywXTPnj2Kj3w2S5cutVTAMsPP9A+QhAvnFdRQWWWDhJ7BJbcQQB8st5wk4gABZxOo//oZqj/yrPVBpORQ/blsqjvbjGo+Pke1h8us3wMWHUEgIT2D2q74uyN8hZMgAAIgwASkFbA460XrL/5Gj81KAUvsbbQpeDhBRy1+qAUgzkDjVxU502bcuHGKGMJMhIDENj/55BN69NFHlc/0ZKnxGtGgPNiWWtjS6v3EfgwdejG9OHitWthavXq1UuoZirvZeNScgrPT1L6z0BecRWb0vLRKCEPFw2fAGVbijEWmIJ/flClTAiJjsDBo9l6a5Wf050bm+dwDi3thYYCAXQTQB8susrALAiBghABnX3EWlu0DZYe2I5Z1g+SuPajNy3myuge/QAAEQKAJAWkFLFHOFSyWGD1Ds0KB0R5Y0e7DcWm9aiiEvFC9vYR4xJk/ImMrHKNw/Z04A+mDDz6g//zP/2xSshlJUOTPudn+Aw88oKwNxcNsPGoBa+PGjU0a9bPvLLxpZaPZKWAJQVBrXxaxuIeWyBZbvnx54GjM3hez/Iz+3Mg8v2BXLRUerJPZRfjmcALcB+s3Y1IpLQVlhA4/SrgPAs4l4Csj38bsuPmPssO4oY/pxmm3jqWM/34qpntiMxAAARCIhgAELH9/rXC9qbRK6owKInxARkoV1Qeq50U84Y/Ifgp3IYQwyFlMjz32mO7+WTfeeKPSJF/vy3yh4jUbj7DHfq9du7ZJiFYKjkYysCI1fBfCmlUZWGb5RfOHhGxr1+/z0fovfbK5BX9cRuDOa1Mo54okl0WFcEAABJxCgF8e5BcIpRk/lB3WHmpG1ZtOU/3pKmlcgyPmCTS/czKlT73YHgQDBEAABJxAQHoBS11WZwao2UwXKwWRaAQsIZCIfkxaDEQPKD2v5qlL3tgW97ISDdwHDhzYJLNJ7BdJqAn2KxQ/s/GYPUf2y6jgqFfAUpdVamXP8d7c3J3vsFUClll+Zn52ZF1TVFxHSwprZXUPfrmEwAC/eDXRL2JhgAAIgEA8CLB4xSKWtOOHskPfySzyfV1H1RtOSOsqHAtNAC8Q4naAAAg4jYC0AlaozBWjgM0KH7IJWHri1iNgsR0WsV5//fXAi3lq21wKF/yaXygRKJxPkQQso/GYPUc7BSy1GBhKwBJzrBawjPLTM98pc7j/FffBwgABOwlwGeGs29Ps3AK2QQAEQCAkAd+mbkTV/3QUIZQdOuq4FGdb575EKf0GOs9xeAwCIOBZAtIKWKK3k95XCLnf0Pjx42nQoEFK82xuJM7DrPAhm4C1a9euwOt6Vt5WzhDatm2b0vuKSwR5hCub1CuSRRKwjMZj9hztFLD4zvXv319hFmsByyg/K+9MvG1V1zbQ3BU18XYD+3uAwIzRqdSmJfpgeeCoESIISEWgoeILqtvyE6l8MuUMyg5NYYvloqy8lZTUvkMst8ReIAACIBAVAWkFLHUDbD0v7KlfwlM3+Y4kfJjpUWS0JI1PyMw+vE5Pz6OoboBq8aJFi4hf8dMSZCL1wGL+vJYzuGbPnh1SODQbT6RztFJw1FtCqD6fUMKe2d5noe6LWX5W3RFZ7MxdUU3VqCKU5Thc68fo/sk0qHuya+NDYCAAAnISqD/2ItUfmCGnc9F45S87rK8dSHXft6QLuy7Qhe3fRWMNa6MkkNSuA2UtWRmlFSwHARAAgdgSkFbAYgziL/+chfXee++F7M+kFruCX4MTokyo5t9CmDFS4qUlYNmxDzOI9Pqf6MPE8S1YsCAkI7a1c+dO+v3vf0979uyhoqKiJjctXE+nSK/fiebwLGI9/PDDEV8h1MryYodCxSOrgBWJS6j7Zfa+WHkfYvtHjbW7Lfiwhk6UNVhrFNZAIIgAyghxJUAABOJBoG7HCGo4szEeW8d8T5Qdxhx5YMPkrj2ozct58XMAO4MACICACQJSC1gsTHE54N69e5Vm4yyOTJo0qVGY3GPof/7nf5Tyt8suu4xWrVrVqNROLcqoM7nY9nPPPUdLly5V7JkRsNSZXnbsI0SnsWPHKj4G96fiPadNm6bwCSUIBd8JIaho9boKJ46o4xMilbAtxBg+Iz6P7OzskAIWi2hm4rFCwNKbmWckA4u5jBs3jsrLy5X7yeIdj0j3y+x9McvPxJ8NUi8p2FVLhQfrpPYRzrmDAMoI3XGOiAIEnELANeWDZoGj7NAsOcPr0m4dSxn//ZThdVgAAiAAAvEkILWAJYQAFmnES3ssklxzzTUKM84kYuGAR7gMJCHMiHmtWrUKrOUX4l555RVDAtbIkSMV0YgFsy5dutDMmTOVnltW7yMuhro8UsR/9uxZxQcRU15enq4eWerG41os+XtvvvlmoIeY+nKq/RCxHzt2LNA7izmOGTNGWRJOcDITTzQCltZ5bdiwgXJzc3X3+9Ibj+Ai7ibfy1ACo5n7wmzN8ON1IkuO950+/ccnk9V3QqsUMtrP7fgDbsfROnp3K2oI7WALm40JDO+dTMP7oIwQ9wIEQCA2BOq/fobqjzwbm82csEtKZ6qv6YGyQxvOqvmdkyl96o//PWjDFjAJAiAAApYTkF7AEhGLl/P27dsXEExYbOHMo1tuuaVJZlYwKRYg1q5dGxB9Ro0apWQvVVRU0D333GNIwOIsGH6pTwhI6swbK/dRx8AZOy+99BIVFhYG4mdxhMWZ++67T5d4Jeyx/yx4qW2x8HLbbbfR1KlTw9oSawsKChTxUJwBsxSN8yMJWPy50XiiEbC0zovP3SoBi+PhPbiEk4VW5sJn89hjj9H+/ftD7iM4GbmX4gyN8nObgIWXCC3/dwEMhiCAMkJcDRAAgVgScOLrg7Hkw3uh7NAa4plznqfUwUOtMQYrIAACIBAjAo4RsGLEA9uAgKUEIglvlm6mwxhnYd1www2NMrB0LJNuCl4ilO5IXO0QyghdfbwIDgSkIdBQsorqdk+Uxh+nOMKCVkNVOtUeakbVm05T/ekqp7geVz/xAmFc8WNzEAABkwQgYJkEh2UgoIeATAKWKAUM9WKinnhkmjOvoIbKKtHIXaYzcasvA65IoonXprg1PMQFAiAgCQEWr1jEwoiSAMoOdQFsu+LvlJCeoWsuJoEACICALAQgYMlyEvDDlQRkErAeeugh6t27t+Ozr8RFWVJ4gYqK6115bxCUXARQRijXecAbEHAlAV8Z+TZ1J/J/xbCeAMoOGzPFC4TW3zFYBAEQiA0BCFix4YxdPEpAJgHLbUewfp+P1n/pMxVWYsMFSmmopJrENqbWY5H3CNzpz8DK8WdiYYAACICAHQTqj71I9Qdm2GEaNjUIeL3sEC8Q4scCBEDAqQQgYDn15OC3IwhAwLLvmIqK62hJobGXCFm4yrqwlzJ8X1Niw8W1FclX0vepOVSf0Mw+Z2HZ8QSuzE6kB2/GHXH8QSIAEJCUQN2OEdRwZqOk3nnALY+VHWY8/hSljRzrgYNFiCAAAm4jAAHLbSeKeEDAIwTMNHJvW7ODWtXub0KoKulSOt78Zx4hhzDNEkAzd7PksA4EQCAcgYaKL6huy08ASTICbi47xAuEkl02uAMCIKCbgJQC1qlTp6i8vFx3EJgIAiDgTQLcB+uCzirCVDpPlyXuDQnqZNpPqTK5szdBImpdBAZ1T6LR/dHMXRcsTAIBENBNoP7rZ6j+yLO652NifAiIssOanUlUveFEfJywaFc0cLcIJMyAAAjEnICUAtbcuXMhYMX8KmBDEHA3gVatWlHHjh1DBlna7Go60+wad0NAdFERQDP3qPBhMQiAQAgCvk3diKr/CT5OI+DQskM0cHfaRYO/IAACagJSCljLli2DgIV7CgIgEJHA9xX1dPZ8xGnKhPS0ROp0SXLIyd+l3kAVKVfqM4ZZniWAZu6ePXoEDgK2EGgoWUV1uyfaYhtGY0wgqRU1NFxNdWWtqfbLBmmztJrfOZnSp06PMRxsBwIgAALWEJBSwLImNFgBARBwO4HCgz4q2KWvhpAbuHc5/wEl+18fDB71CSlKDyy8Suj2GxN9fB1aJ9C0W1KjNwQLIAACIOAngObt7r4GMvbRQgN3d985RAcCbicAAcvtJ4z4QMDFBIy+RNi87jvqWPX3RkRYvPq+2UBkX7n4nlgdGpq5W00U9kDAmwT41UEWsDA8RCDF/+rxuWyqO9uMaj4+R7WHy2IefJuX84jLCDFAAARAwIkEIGA58dTgMwiAgELAzEuEqfVnqIXvW0qtLyNfQktFuELmFS6UHgKp6bXka1tC2ZkJ9G89UW6qhxnmgAAIhCbApYNcQojhYQIxLjtMSM+gS/JWEH/FAAEQAAEnEoCA5cRTg88gAAIBAgs+rKETZQ0gAgK2EUhvW0nl6aX0VdUZqvTVKfu8PiiH2qWhlNA26DAMAi4n0FDxBdVt+YnLo0R4ZgjYWXaIBu5mTgRrQAAEZCLgCAHrs88+o1OnTgUau7do0YI6depE/fr1o4wMY/8HYf/+/XT48GEqLS2l2tpaSklJoUsvvZT69u1L7du31zybiooK+vTTTxUfeLRr145ycnJCzs/Pzyefz0eTJk2S6azhCwi4kkDBrloqPHhRVMAAAasIJDero7TMajqc9i19U9X0pYBbOmTTb3r5Xw7DAAEQAAETBOq+fJAaTrxuYiWWeI7AD2WHtYeaUfWm01R/uso0AjRwN40OC0EABCQhILWAxcLRunXrAsLVJZdcomA7ffq08jUzM5NuvfVW3SLW9u3baffu3cpaFq54fVVVFZ0/f175fa9evWjgwIFNjoYFqfLycrriiiuUz4qLi5WvEyZMaLK32IMFMS1bkpw73AAB1xAw2gfLNYEjEFsIsHCV2P57OuYvMdUSrtSbIgvLliOAURBwPQFkX7n+iO0N8IeyQ9/JLPJ9XWfotUM0cLf3aGAdBEDAfgJSC1gFBQVK1hMLTYMHDw5kPJ08eZI2btyoCE/du3enm266KSIpzrwqLCxU5nH21o033hgQn4ToxCLWiBEjGmVWseDFn7N4NWzYMGW9mM+C1w033NBo72XLllFycjJNnIgnkSMeCiaAgAUEzPTBsmBbmHAZAdHfak/V94EywUghIgsrEiF8DgIgoEUA2Ve4F1YT0Ft2mJW3kpLad7B6e9gDARAAgZgRkFbAOnr0KG3YsEHJjNLKdBLCEotbesQiIYZxFtf48eObAOYyxYMHDyqgbuJ1AAAgAElEQVTiFmd1iSG+P2jQIOrZs6fybeFbsC2tuTE7SWwEAh4mMK+ghsoq0QfLw1fAdOjc36oq/SwZEa7UmyELyzR6LAQBTxJoqP4n1f3D3/vKF/vX5zwJ3KtBa5QdcuP2tisav8TsVTyIGwRAwLkEpBWwWLxioUid+RQN5ry8PKXnFZf1cXlf8OCsrjVr1iiC2ZQpU8IKWPzh4sWLSS1gcbnjypUrlWwxLYEsGt+xFgRAIDwB9MHCDTFCIFJ/KyO2kIVlhBbmggAI1B+YQfXHXgQIEIgtAX/ZYX3CBGo29LXY7ovdQAAEQMBiAtIKWKtWrVJ6Xakzn6KJnQUnHuHsiTmjRo0KlBGGy8DiZu6jR49W7ArBTb02Gn+xFgRAQD8B9MHSz8rLM1m4Sml3ho42nI7Y30ovp/TkJFp4XT+8SKgXGOaBgIcJIPvKw4cvQeiJXR6jxB65EngCF0AABEDAPAFpBSwhJt111110/Phx5eVA8QogZzmxeKSn95VAE0nAEhlYwSKXnh5YYm1w+aH5Y8FKEAABIwTQB8sILe/NZeGqoeMp02WCkYghCysSIXwOAiDABOq/fobqjzwLGCAQFwJJffMpIbtpG5W4OINNQQAEQMAkAekFLC73YxFJvBrIZYD8IiCPUP2stFiIHlihRCaRaRUsYPHvtV4hZH84+yojI4PYdmlpaZMG8CbPBMtAAARMEEAfLBPQXL4k2v5WRvCgF5YRWpgLAh4k4O955dvUHb2vPHj0UoSc3JqSBx8k8n/FAAEQAAEnE5BewGK4wa8G8ouCW7duVXpamXmFMPj1QBbI+Bfb0xKwuL/V5s2bqbi4WPmcs79ycnKUMkPxuqHwI3gui2wswnEvLwwQAAH7CORvraWdR+vs2wCWHUOAhavDad9aViaoJ/BB2Vk0+5qLD31ggAAIgEAwAfS+wp2IJ4GENkMpKeejeLqAvUEABEDAEgLSC1ihsqy2b98eyMxSN10PR0WdZdWiRQtq3rw5VVVV0fnz5xWRrLq62nDfLe7VxRlh4qVE0buL7fEe3Iiex4gRIwJ9tSw5ORgBARBoRGCHX7x61y9iYXiTAJcJpmaX09cJ38VUuFLTXnhdX+qa3tKbB4CoQQAEQhJoOLOR6naMACEQiBuBxCt/S4lXPRW3/bExCIAACFhFQHoBKzhbSh14pL5WWpA404pFJW4Qz4P7aXF2FL9OuGzZMkXMGjZsmK6MKdEfizOseD3b5Wbu6jJFrR5aVh0e7IAACPxIAH2wvHkbWLhKbP89HfCdppKamrhCaJeWSlxKiAECIAACagIsXrGIhQEC8SKA/lfxIo99QQAErCYgrYCVl5enlPTpeTXQipcKufTvnXfeUfjef//9ujiz4MVj0qRJyleR4RUsurHQZqRfl67NMQkEQKAJgbkrqqkaSVieuBmx7G9lBOhvenUjbuqOAQIgAAJMoP7Yi8TlgxggEDcC6H8VN/TYGARAwHoC0gpYoul6uB5XIgNLb8ZUOHyiJJEzsiZOnBiR9Oeff05FRUWNBDYhYAULahCwIuLEBBCwhMBrH1+gIyX1ltiCETkJsHBV3OIkFddUUqVPvp5n6clJlD/kOjnhwSsQAIHYEkDj9tjyxm6aBPjlQc7AwgABEAABNxCQVsASghL3kRKv/amBqz8XGVDhDkSIS6EEMfHSYLiSRWGfs7VWrlyplB+OH//jc7RC1EIGlht+NBCDEwms3+ej9V/6nOg6fA5DgMsE0zKrY96Y3eyhTLmyM913ZRezy7EOBEDAJQTQuN0lB+nwMND/yuEHCPdBAAQaEZBWwGIvRU8qfvXvpz/9KWVkZCjOq18hFP2nIp2reC0wJSWFbrrppkCPK/WrgSyWGRHDgjOtRA8s9pdFNx7ogRXpZPA5CFhHAH2wrGMpgyWZ+lsZ4cFZWAuv60fcEwsDBEDAmwSUxu277yLyZ2FhgEA8CfDrg/wKIQYIgAAIuIGA1AIWC0L/+Mc/lMbqPLiPFPfF4lf/eKibpasPQ7wEGJxttW7dOiouLlamcvYUi1lsi20GC1uhDvfkyZO0Zs2aiHvjFUI3/HggBicSmFdQQ2WVDU50HT7/QCA1vZZ8bUtoT9X3UpYJ6jmovq0z6fmcPnqmYg4IgIALCaBxuwsP1Ykhcf+roSVO9Bw+gwAIgIAmAakFLPaYM6S++OILRXhSC1ksEPHLf1ojlIDFc7n0kIUxIYJx1hXb6tevXyDDK9xdESLYqFGjqH379k2msr/btm1T/GVhjLOxevfuretVQ9xREACB6AkU7KqlwoPy9UaKPjL3W5C1MbtZ8rOv6UmDsrPMLsc6EAABhxJA43aHHpwL3Ub/KxceKkICAY8TkF7AMns+LGJlZWUp5YIYIAAC3iFQVFxHSwrxFKFTTtxp/a2McEUpoRFamAsCLiGAxu0uOUh3hIH+V+44R0QBAiDwIwFXClii31VwjyocPAiAgPsJoA+WM85Y9Lc6Vl9G31RdLBN34+AMLM7EwgABEPAGgfqvn6H6I896I1hEKT2BpMGHKCHtcun9hIMgAAIgoJeAKwWsgoICpccVsq/0XgPMAwF3EXjt4wt0pKTeXUG5JBoWrho6nnJ0fyujR4FSQqPEMB8EnEmgoeIL4t5XaNzuzPNzm9cJ6f0o6fptbgsL8YAACHicgCsFLI+fKcIHAc8T2HG0jt7dijJCmS6C2/pbGWHLpYT5Q64zsgRzQQAEnEbAXzpYt30ENZz7wmmew1+XEkjs8hgl9sh1aXQICwRAwKsEIGB59eQRNwi4mADKCOU5XBauDqd96+oyQT20UUqohxLmgIBzCdQfmEHcvB0DBGQhkJTzESW0GSqLO/ADBEAABCwhAAHLEowwAgIgIBuBeQU1VFbZIJtbnvCHywRTs8vp64TvPC9cqQ/8+QF9qG+bTE/cAQQJAl4igFcHvXTaDok1uTUlDy1xiLNwEwRAAAT0E4CApZ8VZoIACDiIQMGuWio8WOcgj53vqmjMvqvmFFX6wD74RPEqofPvOCIAgWACDdX/pLp//AR9r3A1pCKQkD2ekvrmS+UTnAEBEAABKwhAwLKCImyAAAhIR6CouI6WFKIPViwOxsv9rYzy7ds6k57P6WN0GeaDAAjISID7Xu2+ixrObJTRO/jkYQIsXrGIhQECIAACbiMAActtJ4p4QAAEAgTmrqimamhYtt0IFq6KW5ykA5Xltu3hRsO/7n4F3dGlgxtDQ0wg4CkC9V8/Q/VHnvVUzAjWAQS4fHDwQSL/VwwQAAEQcBsBCFhuO1HEAwIgECCQ73+JcKf/RUIM6whwmWBaZjUas0eJFP2wogSI5SAQZwINJauo7ssHUToY53PA9k0JoHwQtwIEQMDNBCBgufl0ERsIeJzADr949a5fxMKInoDob3XAd5pKamqiN+hxC9wP66+Dcig9OdnjJBA+CDiQgL900Md9r/z9rzBAQDYCiVf+lhKveko2t+APCIAACFhCAAKWJRhhBARAQEYC1bUNNHcFxJZoziY1vZZ8bUtoT9X3aMweDUiNteiHZTFQmAOBGBGo2z2ROAMLAwRkJJA0+BAlpF0uo2vwCQRAAASiJgABK2qEMAACICAzgXkFNVRW2SCzi1L6xv2tytNL6auqMxCubDwh9MOyES5Mg4ANBOqPvUj1B2bYYBkmQSB6Agnp/Sjp+m3RG4IFEAABEJCUAAQsSQ8GboEACFhDAGWE+jmiv5V+VlbORD8sK2nCFgjYR6Ch4guq2zECfa/sQwzLURJA+WCUALEcBEBAegIQsKQ/IjgIAiAQDQGUEUamJ/pbHasvo2+qzkdegBmWEuB+WH/I6UNd01taahfGQAAErCMA8co6lrBkHwGUD9rHFpZBAATkIAABS45zgBcgAAI2EsBrhNpw0d/Kxktn0HS7tFRaeF1fNHU3yA3TQSAmBNC0PSaYsUl0BFA+GB0/rAYBEHAGAQhYzjgneAkCIBAFAZQRNobH/a2q0s+iMXsUd8qOpWjqbgdV2ASBKAn4xau6Lx9E0/YoMWK5/QRQPmg/Y+wAAiAQfwIQsOJ/BvAABEDAZgIoIyRCfyubL5lF5gdlZ9Hsa3paZA1mQAAEoiWAFwejJYj1sSKA8sFYkcY+IAAC8SQAASue9LE3CIBAzAh4tYyQhauUdmfoaMNp9LeK2W2LbqPf9OpGt3TIjs4IVoMACERNgF8b5FcHMUBAdgIJ2eMpqW++7G7CPxAAARCImgAErKgRwgAIgIATCBQV19GSwlonuGqJjyxcNXQ8hTJBS2jG3ghnYXE2FgYIgEB8CLBwxQIWBgg4gUBi79coscMvneAqfAQBEACBqAhAwIoKHxaDAAg4icC8ghoqq2xwksuGfUV/K8PIpF3w/IA+1LdNprT+wTEQcCuB+hOvXxSv/P2vMEBAegLJrSl58EF/r4DW0rsKB0EABEAgWgIQsKIliPUgAAKOIVCwq5YKD9Y5xl8jjrJwdTjtW5QJGoEm+dz05CT6Q04f6preUnJP4R4IuIdAQ8UXVLdjBMQr9xyp6yNB+aDrjxgBggAIqAhAwMJ1AAEQ8AyBE2X1tODDC66Jl8sEU7PL6euE7yBcueZUGwcCEculB4uwpCTQUP1Pqtv+MyL/VwwQcAoB7n3FIhYGCIAACHiBAAQsL5wyYgQBEAgQcEMZIQtXie2/pwO+01RSU4PTdTkBiFguP2CEJwUBiFdSHAOcMEoA5YNGiWE+CICAwwlAwHL4AcJ9EAABYwScXEaI/lbGztpNsyFiuek0EYtsBCBeyXYi8EcvAZQP6iWFeSAAAm4hAAHLLSeJOEAABHQRqK5toLkrnJW1xMJVcYuTVFxTSZU+d/bw0nV4Hp/ULi2VFl7Xl9KTkz1OAuGDgHUElJ5XuyeibNA6pLAUQwIoH4whbGwFAiAgBQEIWFIcA5wAARCIJQEnlBFymWBaZjUas8fyYjhgL4hYDjgkuOgYAhCvHHNUcFSLQNrl/tcHD4ENCIAACHiKAAQsTx03ggUBEGAChQd9VLDLJyUM9LeS8likcopFrOf9rxPyVwwQAAFzBPDaoDluWCUPgcQrf0uJVz0lj0PwBARAAARiQAACVgwgYwsQAAG5CMhYRpiaXku+tiW0p+p7lAnKdV2k9AY9saQ8FjjlEAIQrxxyUHAzNAF/8/ak67dRgj8LCwMEQAAEvEQAApaXThuxggAIBAjkb62lnUfj308KjdlxKc0SgIhllhzWeZkAxCsvn757YkfzdvecJSIBARAwRgACljFemA0CIOASAifK6mnBhxfiEg36W8UFu2s3fX5AH+rbJtO18SEwELCKQMOZjf6G7XcR+cqsMgk7IBAXAmjeHhfs2BQEQEACAhCwJDgEuAACIBAfArFu5i76Wx2rL6Nvqs7HJ2js6koCs6/pSYOys1wZG4ICASsIQLyygiJsyEAgIb2fUj6IAQIgAAJeJAABy4unjphBAAQUAjv8JYTv+ksJ7R4sXDV0PIX+VnaD9rj93/TqRrd0yPY4BYQPAk0J1J94neoPzEDmFS6HKwigebsrjhFBgAAImCQAAcskOCwDARBwPgFu5j7v/RqqtknDQn8r598Rp0Uw5crOdN+VXZzmNvwFAXsI+EsF679+luqPvWiPfVgFgVgTQPP2WBPHfiAAApIRgIAl2YHAHRAAgdgSKNhVS4UHrW3mzsLV4bRvUSYY26PEbj8Q6Ns6k57P6QMeIOBtAn7xqu7LB6mhZJW3OSB6VxFA83ZXHSeCAQEQMEEAApYJaFgCAiDgHgKchTV3RU3UAXGZYGp2OX2d8B2Eq6hpwkC0BLqmt6TZfXtSu7TUaE1hPQg4joDy0uDuiUTV/3Sc73AYBMIRSMr5iBLaDAUkEAABEPAsAQhYnj16BA4CICAILCm8QEXF9aaAiMbsu2pOUaXP2kwuUw5hEQj8QCA9OYlmX/MveKEQN8JTBNCs3VPH7alg0bzdU8eNYEEABEIQgICFqwECIOB5AmaauaO/leevjWMA/Lr7FXRHlw6O8ReOgoBZAvVfP+Pvd/VHNGs3CxDrpCaA5u1SHw+cAwEQiBEBCFgxAo1tQAAE5CYwr6CGyiobIjrJwlVxi5N0oLI84lxMAAFZCLCAxUIWBgi4kgD3u/K/Mtjgf20QAwRcScDfvD158EEi/1cMEAABEPAyAQhYXj59xA4CIBAgsH6fj9Z/6dMkwmWCaZnVaMyO++JYAu0aqmj+qXxqe9vjRFkQshx7kHC8CQHud1XPzdrPfQE6IOBaAsi+cu3RIjAQAAGDBCBgGQSG6SAAAu4koNXMXfS3OuA7TSU10Td6dyc5ROUEAguPLaau21+96Oq9i4mu/5UT3IaPIBCWwPHSnXTpnltRMoh74noCSddto4SMfq6PEwGCAAiAQCQCELAiEcLnIAACniGQv7WWdh71vyaYXku+tiW0p+p7NGb3zOm7N9CnTn9Agz99tnGAfSdcFLKaoxzFvSfv3sgqaitp0d7l9NaB92lh53M0oPrv7g0WkXmeQEL2eErqm+95DgAAAiAAAkwAAhbuAQiAAAj8QOBEWT398eBh+qrqDIQr3ApXEBha+y3NXP8oJVSVNY2HxSsWsVjMwgABhxDY/t0+mrPlT3SiskTxOCOlBb3b5kNKr//eIRHATRAwRiAp5yNKaDPU2CLMBgEQAAGXEoCA5dKDRVggAALmCEzdspsOn6s0txirQEAiAtz3atGW6ZR6Ynd4r27+D6I7/69EnsMVEGhKQGRdrT7yMfE/q0dOm060IGkhsIGA6wgg+8p1R4qAQAAEoiQAAStKgFgOAiDgLgIsXrGIhQECTiew+PCL1HHPMn1hdOpPNOXPRPwVAwQkI8BZV/N3LqYDZUdDevZfndvQ3dV/kcxzuAMC0RHg0kEWsTBAAARAAAQuEoCAhZsAAiAAAkEEkIWFK+F0App9r/QExZlYnJGFAQISEAiXdaXl3hsdj1O3C1sl8BwugED0BBLS+1HS9duiNwQLIAACIOAiAhCwXHSYCAUEQMAaAoUlpTRnz35rjMEKCMSYQNi+V3p8QTaWHkqYYzMBPVlXwS5wP6x1rd6y2TOYB4HYEEjskUuJXR6LzWbYBQRAAAQcQgAClkMOCm6CAAjElsAvC3fQqeqa2G6K3UAgSgK6+17p2YczsUbNxkuFelhhjmUEjGZdBW88NLsLPdfwJ8v8gSEQiAuB5NaUPPggkf8rBgiAAAiAwI8EIGDhNoAACICABoEPT5TQvKJDYAMCjiLwVtHvKGt/gbU+o6zQWp6wFpJA8AuDZlH9tnNzGl291OxyrAOBuBNIvPK3lHjVU3H3Aw6AAAiAgGwEIGDJdiLwBwRAQBoCyMKS5ijgiA4Cpvte6bCtNHdHk3c9pDDHBAEz5YKRtkE/rEiE8Lm0BJB9Je3RwDEQAIH4E4CAFf8zgAcgAAKSEkAWlqQHA7eaELijej89unE6JVSV2Uvn+l9dLCvMusLefWDdEwT4VcG3Dqym1Uc+tjzeDi2y6N0Wiy23C4MgYDcBZF/ZTRj2QQAEnEwAApaTTw++gwAI2E4AWVi2I8YGURLoU1dKuR/dZ794pfaTRSz+hQECJghE2+dK75boh6WXFOZJQ8CffcUvDyakXS6NS2YdOXToEB0/ftzw8l69etHZs2eVtRkZGTRgwADDNtQLSkpKqKioSPlWx44dqVu3bhHtqdewP9nZ2WHX8PxIcyJuigmOIyDuuBX31HHBx9FhCFhxhI+tQQAE5CeALCz5z8jLHnLT9he+mm993ys9UDkLi0UszsrCAAEdBFi44myrRXuXE/9zLMYfOjfQT6tXxWIr7AECURNwU/bV/PnzKTc31zCTt956i7Zt26asHTx4MC1fvtywDfWCGTNm0NKlS+nqq6+mvLw8XULT3XffTZs2bVLMRFq3bNkyeuGFF2jz5s1R+YnFziMg7rgV99R50cfPYwhY8WOPnUEABBxCAFlYDjkoD7r5h5NvU7/PX4hv5BCy4svfIbvb0edKT+gZKS1oYfYh6nZhq57pmAMC8SPgst5XLOzk5+c34blnzx4qLy+nyy67jLp06dLk85kzZ9KGDRssEbA4Q2bo0KGUmZlJb775pq5sLiF4jRo1inr37q34MXny5JBiXKdOnZQYiouL43d3sHNcCIg73qdPH5o9G1npsToECFixIo19QAAEHEsAWViOPTpXO/5f5Z/SbeufkCfG5v7n3vnFQmRkyXMmcfaEs6wOnDlK83cuJu53Fa+BfljxIo99jRBwU/ZVuLhFdhMLRdOnT9ecalVmy6JFi+jDDz8kFsX0lCLu3LmTfv/73yuCF3/lssCHHnpIEdwmTpxIkyZNauIvBCwjtxxzQSB6AhCwomcICyAAAh4ggCwsDxyyg0KMS98rvXwgZOkl5dp5LFy9tf99Wn10A52oLJEiTvTDkuIY4EQoAi7LvrJDwGJxqaKiwlBfLLGG/RkyZIju+6deF6pvluh/dM899yh2ufSRh7qHl1gr7IXqp2XWT90B/TBRzz7q3mWh/P3kk08aba1mJD4L1ztM7GEnHz2xavEzsk5vDyy9NoO5sH9ird7+bUbvhBPnQ8By4qnBZxAAgZgTQBZWzJFjwxAEuO/Vwi+epvSjn8nP6Ob/uJiVheEJArFqzm4WJvphmSWHdXYT8Er2FXM0moH1q1/9iubOnUvffPNN4Bi4/HDhwoUhs6ref//9Jms4q4pLAadOnarZB4sbsT/33HNUUFCgZFypB+83a9YsGjNmTODboXp8qXt4cZYZlxZyDy4xNm7cGGgkb8ZPM3fRyD7MgcU+ZqBVOiniFjxfeeUV4jg5E+3pp59uxI7XP/HEE014Cxt28NGKlZlxSSj7EqqJv5l1kTIFOQPwz3/+c6O7G+4eqrn07NnT8L03czecuAYClhNPDT6DAAjEnMA5n4+mbtlNp6prYr43NgQBNYGFxxZT1+2vOgsKC1n8i/tlYbiOAPe32li8RWnQHqvm7GYgcj+sv16yjTr4DppZjjUgYA8BD2VfMUAjAhb/ZV/0y/r5z3+u8H/77bcVQYA/e++995oIEnPmzCEWVYRowX2sOHOLRSS2pdWUnUWbKVOm0N69e5XeXLfddpuS6cXrPvjgg4AAoRafONNINJvnvViM4TF+/HhatWqV0jNL+P/II48onx07doxeffXiv7/N+GnmAprZh8Uc4TMLciJ7jWNWZ5yJ+JmpYMfnFIm3WgTjM7GKj9pvFs9YVFOfIZ8tn03wi5Fm14UTsEQvNfU9ZDFTCKRa91DYC+ap596buRtOXQMBy6knB79BAARiTuCNI8co78i3Md8XG4KAIPDU6Q9o8KfPOhdI3wlE19yOPlnOPcFGnrNwtWjfcuKvThk9MtvRX5td/MstBgjIQMBL2VfM24iAxfODs4BYbGKRiEWs4D5awQKLumxQLVIFr+NMGc4eCiVuhdqP/dPqgaXOzmIxTZ25xWvM+mn0vkazD/f+WrNmjSLo8QuLau4sOHHTcnWc/BLfggULAuKQmnfwGdrFZ+TIkYqQFsxc7TvvHdzLzOy6UAIWN3fn/m5ajwfo5WLk3hu9F06fDwHL6ScI/0EABGJGgLOwflW4g8756mK2JzYCAUFgaO23NHP9o5RQVeYOKMjKcuQ5nqj8jt7zZ1pxxlU8G7NHA29yh070H7ULozGBtSBgDQGPZV8ZFbBYAGARJjhjRggHXBYmMprYthBdhMASfEhC0GG7RUVFgY9ZcNiyZQsNHz68idjEk0LtF0nACt5HbGjWT6OXLpp91KWELPhxJhMLQ2qRTy1E7dq1q8k5heKtzsBSn0O0fLjvFmd0aYmG4ownTJjQpB+a2XWhBCwhiIV6qEAtLKq5ReIZ7h4avRtOng8By8mnB99BAARiTgC9sGKOHBv6CXDfq0VbplPqid3u49FtqD8j6/8gK0vik+WywI3fbqG3DryvNGWXuUxQL8aFnc/RgOq/652OeSBgCwGvZV8ZFbA4q2f58uVN2IcSDkQ2lLrsLXixnjnBa0QZnpY/4TKwQvmvxwc9cyJdSj02ws1RC1CiL9jq1asDvcf0CCpCHFKfSaTeUWb9FoKd6DPFmXN6Xp80uy7SPVSXnAaf1Y033qhkEarFtkhcIn0e6T645XMIWG45ScQBAiAQMwJ4kTBmqLHRDwQWH36ROu5Z5n4enJV1jb/MsPvN7o9V8ghZpDpw5qjykuDGb7e6QrRSI0c/LMkvoBfc82D2VawELD3XR0vk4qwjzgji3k6ccbRv3z7as2dPoDG51QKWWT/1rOM5QgjSMz+U6KfuoRWcUaRuOs4lc1pDlIyqS/ciCTFm/eZX/MaNG9eokTyLWaNHj6brrruuSemg8NfsOq041NlV3PMq1NAqpY3EJdLnes7ZDXMgYLnhFBEDCIBATAkUlpTSnD37Y7onNvMuAcf3vTJ7dNf/6mK/LO6bhREzAk5pyG4FkJw2nWhBEkoJrWAJG8YJeDH7KlYCFgtNkcbMmTMbZeeohRr1Wi6Z48G9lawWsMz4GSku9edCCIpmHzWXUL2sQpXKqc+be4w9/PDDinuRhJho/GYRcsWKFfThhx/Spk2bGuEK93qlmXUQsIzcRuvmQsCyjiUsgQAIeIgAC1gsZGGAgJ0EXNf3yiws0fydvzZvbdYK1mkQEJlWQrhyal8rs4f7X53b0N3VfzG7HOtAwByBtMsp+fptRP4sLK8NI03czZYQhivd0uItRBpRevaTn/yEOnbs2KRUzmoBy6ifRu+KEILM7iNe52MuPIL7S+nJwBL9oMyUEJr1W3BiUYp7m61fvz7w+p9oSh+Opd51WgIWZ3MNHepvjeAfejKwjGSmRRL+jN4Pp86HgOXUk4PfIAACcSVwqrqGuJQQAwTsIuDqvlfRQGMRq1P/iz2zsq6IxpIn1wYLVm7paRXNYaIfVjT0sNYMgaS++ZSQPd7MUsevsaLpbs4AACAASURBVFPAEn2FtF6aE+C4xIv7MqkbwwuhR6v5N6+zugeWWT+NHn40+6ibuHP2FA/+qm6sLwQVzlJbu3ZtE/fYRv/+/n9f+4dajIokxETj986dOzX7XkUq7TOzLlQc4ZrCMws1F62eYkaFW6P3wunzIWA5/QThPwiAQNwIzCs6RNzUHQME7CDwVtHvKGt/gR2m3WOTs7G6+/9PZ7eb/aJWP/TOCnGynFUVyLDy97VyQxN2Ky8x98N6t82HlF7/vZVmYQsENAmwcMUClleHnQKWEJo4y2bVqlUhX8ULFlTCNQ1XCzlWZWCZ9dPonYlmH9HYXC1OiWwq8fqj+tU8rR5aoQSeSAKWGb9ZgBo7dqyCSOtFRPXn6swos+t4n1BxcEnl0qVLNUtO1euCs8EicYn0udH74dT5ELCcenLwGwRAIO4Ezvl8NPGTrXH3Aw64j4Bn+15ZcZQiQ4tfN/RgM3gWpzir6sCZI7S9ZJ/SiN1rZYFmrhH6YZmhhjVmCCTlfEQJbS6WGHlx2ClgqcUmFl6efPJJGjJkiJLxwmVknEHEZXCPPPIIzZ49O4BfZPzwmgULFlC3bt0Ca1544QXltTge4QQsIyVyZv1kH1hw4QbzXOLIfoYbZvcRpYNsW50hpBZ7OFtt//79lJubq7jAmVnz5s2jMWPGKOzeeOONwGdqGzw3khBj1m9xt9RnL5g98cQTSh+z4D5e/LnZdaHiUDeFZ7Fv2rRpSlYYf5+FVcEsOOMvEpdwn4sHCDie4AxD/l60n8v0ZxUELJlOA76AAAg4jsAbR45R3pFvHec3HJaXwB3V++nRjdMpoapMXied5BmXG3b2Z2fxV87SuuQK15Qenqj8ThGn9vtFqh1+sariwkXxChlW5i4o+mGZ44ZV+gkkdnmMEntc/Au/V4edApYQK6ZOnRoQnYI5awkYasEmeD6LIXfddZcifmn1TxKZSmIdC1n8iiGLFKFKwcz6yev08FPHwKKTER5q8UirOXtwvzAWYZgLDyH0if1Z1GJukyZNaoQ1klBjlg8LRPfdd1/Is+fzYIFSXT7Ke5ldFy4O5v6LX/yi0YuI0XIJt5+6RFIrGy7az2X68woClkynAV9AAAQcSYB7YXFPLAwQiJZAn7pSyv3oPohX0YLUs54ztFr4SxBZ2OJeWlmXS5mxJTKqWJxisYpFKy4HhFCl55CNz3mj43HqdgGZtcbJYUVEAv6G7cmDD3qycbuaDQsg+/bto4kTJzYRNsS8ZcuWUX5+PvXp06dRppTez3ke2+AG3seOHVOWsa1hw4YpGVlag0WMJUuWKL7x6NKlC1133XUBH1k44vG///u/jTKfWPBZuHBhYB3HxSOc/+r9jfrJ/Lg8jV/0mz59esRrp2amh8eiRYuUF/xYfPr973/fROzhePkFR85kY7YsWglhSLz+x3vecsstCm+tLLFI5xsNH5Ftp46Vz3L48OFKdlioYWZdpDiETebJvKLlEm4/Fsz4vHgEv7DJ34v2c90XLQYTIWDFADK2AAEQcDcBfo2QXyXEAIFoCHDT9he+mo++V9FAtGotlyHy4B5bolE8f+XfN291UfhSf6Zz3+DMKBahWJBicaqi9rzyz8d/+B6bhEilE6yF07gf1rpWb1loEaZA4CKBxCt/S4lXPQUcIBA1Ae5Fxb+MCFhRb6phQE8mlR37wqa3CUDA8vb5I3oQAAGLCEzdspsOn6u0yBrMeJHAH06+Tf0+f8GLoTs+5tVDHqL5iU2zMFHK58yjHZrdhZ5r+JMznYfXchJIu5ySr9/m+ewrOQ/HWV4J0Uj9ql+8IoCAFS/y3t4XApa3zx/RgwAIWESASwi5lBADBMwQ+K/yT+m29U+YWYo1EhB4a8gDNL8OPcskOArLXPht5+Y0unqpZfZgyNsEEnu/RokdfultCIjeEgJc4tezZ8+QpZCWbKLTCAQsnaAwzVIC0gpY6jrNUBFzbe71118fsr42GlL8hwPXFusdkWpg9dqxe55T/LSbA+yDgB0E5hUdog9PlNhhGjZdTAB9r5x/uBCwnH+GWhGgH5Y7zzVUVBfqW1Cl7xIqre1CWSnHqE2zi72Toh384iC/PIgBAm4jAAHLbSfqjHikFbDUnfL1oOQfoOAXDvSs05ojnlItLi7WbcIpP8BO8VM3eEwEAYkInPP5aOInaP4r0ZFI7wr3vVr4xdOUfvQz6X2Fg6EJvDL817So5jsgchmBDi2y6N0Wi10WFcLRInDmQhf64uw4Olblf9Thh8EC1q2X5lKzxPNRQWPxikUsDBBwGwEkRrjtRJ0RjyMELH5+k1Mlg8eJEyfoz3/+M+3du1f5SOvJSDPH0KlTJ2WZEQGLX644fvw4ZWRk0IABA8xsG5M1TvEzJjCwCQjYQOCNI8co78i3NliGSTcSWHhsMXXd/qobQ/NUTBCw3Hvc6Ifl3rMVkXHm1ccl/0qnapr+XaNd6n66tV2uaQiJXR6jxB7m15veGAtBAARAwKUEHCFghROm+HnK8ePHK094jho1il59Nfq/CJgRsFx6PxAWCICAQQKchcUN3bknFgYIhCPw1OkPaPCnzwKSCwjMv+Xf6a3z+rO2XRCyp0L4Q+cG+mn1Kk/F7KVgOevq45KpIUPukvAutSATP98pl/hfHvz//M8PNvcSTsQKAiDgEgLcrql3797SReN4AYuJirI4/ufgrCnOONqwYQP94x//oPLycuUAunTpQtddd12TkkORBrlp0yZl3uDBg5WvM2fOpAMHDlB+fj5NnDiRevToQQsWLFDs9enTh6ZOnUrr169XPuffz549O3DQwiav4xJH7q314YcfBvyYMmVKIGOLyyZXrlxJx44dI74wt9xyS8SySBbweG+2KeLjdcOGDaNu3bo1uXChUj2D/eTfC5uheAUbV6/hz8L5Id1PAhwCAQsJFJaU0pw9+y20CFNuIzC09luauf5RSqhC4283nC0ELDecYugYMlJa0F8v2UYdfAfdHahHoyuq+BltOzMpZPSnTp2i0tJSj9JB2CAAAl4lwHrErFmzpAvf1QIWCyrTp08PCf3qq6+mtWvXBj5XC2HqRZwBtm3bNsrNzVWyvFjgEmIRHywLT2+88YbyOYtey5cvb2LzkUceocLCwkC5o9r+K6+8Qvv371fWB4/Jkydrfp/ncaN7Fs84+yx4sF9cehncFyxUDyzx/XB+hvKF/XjiiSc0Ywvlh3Q/CXAIBCwmwAIWC1kYIBBMgPteLdoynVJP7AYclxCYM/I/aPU5axo+uwSJ68JAPyzXHWkgoEgZWM2rN1Gyz2AGVtrllHjJre6FhshAAARcT4D/Hj9ixAjp4nSFgDVjxgxaunQpqQUpdRN4FnJuv/12ys7OJs5YWrFihSLu8NBq/q5VQqgWt1ik4gwsHkVFRcozppGEIZ7Ll2DevHk0ZswYxQ/O7FqzZo3yfRbEOI777rtP8ZMztYSPGzdubJJNxZll48aNU9axqDZt2jQlk4u/v2rVqoDoxeIY7yeGXj/V4pfal2Be6hJO5sIxsR/8fSHq8d5W9SeT7icIDoFACAJcSvirwh10zlcHRiDQiMDiwy9Sxz3LQMVFBCBguegww4Qypl0XmlX3J28E66EouQfW347/L/HX4JGefJrGtH/WWCP35NbKq4MJGf08RBGhggAIgEBsCDhewFKLKyy6PPzwwwo5IWpxRpG6pE9gDfd5JAFr165disikHnqEoWARhzOXxo4dG/A3OFts5MiRSlaTlsgm/A/O+AoWqi677DLavHlzwFUzfobjKewFZ7MF+xHKz9hcc+wCAvEhgFLC+HCXeVf0vZL5dMz79pvb/oM2ViADyzxB56xEPyznnJURT09V96B13/2m0RJ+fXDQJX+hLs13GTHl73v1W0q86ilDazAZBEAABEBAHwFHCFgsjrRq1apJRKJXFX+gJaBwNhKvCxabeH4oIYc/CydgGRVqxD7BQpIIRuyllaF09913K+WKLFYFi1u9evVSsq+CM6yEXc6A6t//4lPAq1evDvTZiiRghfIz1Lobb7xRKWHUEtl4b7UfWplk+q4pZoGAcwmglNC5Z2e15+h7ZTVReexBwJLnLOz2BP2w7CYcP/ucgXW48kY6c6ELtWl2jLq23Gws88rvekJ6P0oa+BGRPwsLAwRAAARAwHoCjhCwwoXNgsvPf/7zQOlduLkspnDJH/ebeuedd5TsJq3MoHACVqSMp1A9sEKtC/fiYSgBi4W5oUOHKqEGN61Xxy/WqzPTIglYRuMT/nN/LPHPwWcgenuhjND6H2BYlJ8AlxJO/GSr/I7CQ1sJoO+VrXjjbhwCVtyPIKYO5LTpRAuSFsZ0T2zmDAJK6eD/3965AElVXXt/DQMiOIAD8hogQoJDiQYCREUgIlyCgt4xBj+Jz1yMER+feuVqPq3Ki0pS17KUMvkiSYkJ8UqCRNFADHgVJVwVUUHjKBIEI5+IwyOMPEZmgEG/XmeyJ2d6zuk+ffp093n8dpU1Or3P2mv/1u7G/rPW2pUt/4/OgAAE4kVg27Zt1oYGDx7saWM7d+6U/fv3y7BhwzzNd5uk6x4+fFg6d+7seW3VO3RkWzsoH/PaYI4PR0LAUgHGCX5VVZXjTXuGgQo9v/3tb2Xjxo1WJpPTiKKAZe/v5UXAsmdwFUrA8nLuELC8UGJOHAk8W7dH7t20NY5bY08eCSze9BPpuXmFx9lMixqB68+7WTY05NjkOWqbxN82BK6t6ivfOvIgVCDQSqDDoFukQ3X7C5lABAEIRJ+AikirV6+WXr16SU1NTdYNHTx4UFasWCGHDh2SWbNmZZ3vNGHdunVWf+ujR4+2vty1a1fRSqwRI0Y42lQ/X3zxxdZnOnXqZM11mq8+Llu2zOrH7WVPvjZRgIciIWD5ET60v9Tll1/eeluglv4NGjRIhg8fbolhequglt8hYLWcqkwllZlet5dAZjuf+mZzKufM9hyvQyAOBG58tVbea/gkDlthDzkSoO9VjsAiOB0BK4JBC8Dl+QMbZFTTcwFYwkTkCaRuHex41npKByMfSDYAgfYE7KKQFwFLhaFnnnmmVYfwI2CpWGYyvvT7tgpXKoaZ5BUVpMaMGdPGWSNI6S+NYLVly5bWS9/69evXZr4KXfr6uHHjsmZqhelcxFbAMr2ZtLTtzjvv9Nx0XYMT9hJCu4+Z+koZBnYBsFAZWH5ExjC9EfAFAoUmsKvpsFydupWQkSwCFzdtltlr5khZ475kbTxhu71i6g3y7ie7ErZrtks/LM6AIdBh+K+kQ/+rAQIBCMSMQHoWVDYBS0v39MI3FZvMyFXA0rK+lStXWo9PmjSpTdnghg0bpLa21npt2rRpYhelzGuaNDJ27Fhrjs7V32vZo9oyw4hdPXv2lOnTp0cqarEVsDI1R9cImf5QUczAUv/NDYVODd71dXuZof3WxKAFrGuvvdZ6g6lQaHpd2d8B2nfspptuktNOO02uuOKKjCWfkXrn4CwEfBB45P3tsuj9D308ySNRJHDasXq5b9VViFdRDF6OPtdM+ZbUNX6c41NMjwMB+mHFIYr57aEsJVyVpwQsBgQgEB8CKkTpP3v37rU2ZTKg3AQsFZ1ULDIZUma+PpurgGWyr1TPmDp1ajuoS5cutbKq0rOwnDKqjBiW7rdmiKmv6SJYFCIYewHL3sDcBGTBggWiv9eRScDyIvwYm36FIT9N3HXNJUuWWDcTas3q7373u9ZbBvU1FY2uvPJKq0l9urDk10+35/70pz/JddddZ2FwuolQBbZHH31U3G43jMKbBB8hECQBSgmDpBleW9q0/f6/zqPvVXhDFKhnCFiB4oycsdsGVsqlTb+JnN84HAABSgcDgIgJCISPwPLlyy3xSoWoL33pS9b3ay23cxOwjHikPaeGDh0qlZWVsnbtWmtjuQpYmjGla2t2lVPvKuObPdNK13ErCVy4cGEbv42olZ6VFb4oOHsUWwHLCCe6bXNDnqbKPf300/LBBx+I9sRyu4XQlN6pIqk9s7SpmR4UzTDK9Za+bL2l/ApYui/7Ho2vqqRqwzhVZXWPixYtalM+GbSAle6H8tGURTtrJ5EtKm8Q/IRA0AQoJQyaaDjt3bPzMRm57v5wOodXgRNAwAocaeQMPlL1kQw9wo2zkQtcng6Xj1gqZb2zN3TOcxkehwAEikxAxSD9DmsEJCMOuQlYKjrpqK6ulm7dulnZW34FrExbNc3kdU569pTxUXtjGb+NH/ZsLtU1VCu46KKLLF+jNmIrYKlKevfdd1vZP/ahmUDf/e53rUZlEye2XHNrz7TS/zbZTeY5FX1UGAqbgKX+qW+PPfaYJcqZoW82Fe1uvPFGz72/sglt2V5XZvfff38bP9QfFbTuuuuuNhliUXuT4C8Egibwyy3b5MntdUGbxV5ICNx24AU5//k7Q+INbhSDwORzr5SDR//Z76IYa7JGuAhoP6wnKp+Vik//Hi7H8KZgBLh1sGBoMQyB0BHIJmClOxykgKUZU7t37xb9mamJuxG3+vbt29rXyvhtyg2NX6eccopMmDAhdJy9OBRaAUsFqE2bNll7yOf2OrudqqqqNj2YtE+Um/3053TeRx99ZKmUo0aNasdWr7h0et3t98aA8eGcc85pZ1NvUtRMpnS/nQJr5uprTrbMM379zLaPdPv5xs3L4WUOBKJMQBu6azYWI14E6HsVr3h63Q0ClldS8Z5HP6x4x7fN7igdTFCw2SoE/lmel62Ju2EVpIBlSgaNbc2m0ooxp+wp09tKE1p0aKaV3Wftn9Xc3GwJXOZ59VWHag5RyMgKrYDFGwUCEIBAnAnUfnxA7nhjY5y3mLi9ad+r+W/+UCq2vZi4vSd9w2eM/3rSEbD/fxCgH1YyjkL56FVSVtlSycGAAATiT6CUGVi6to6jR49aGVj6U3tznXXWWW1uKDRR0HJGk6nVp0+f1hsJzS2FJhtLM7ZeeeWV1hsTtX+XJg5pCWKYBwJWmKODbxCAQKwJUEoYr/DO375QvrDhoXhtit14IoCA5QlTYibRDyveoaZ0MN7xZXcQcCJQSgHL7o9WZ2mWlWZWaZbVjBkzPAdMW/507Nix9Rn9bxXDVLSqqKiw+oOr3XHjxlntlsI6ELDCGhn8ggAEEkGAWwnjEebv731axr/wo3hshl3kROBgxUkyeWT7NgA5GWFyrAj079pTnui6MFZ7YjMtBMoqRkr5mFUiHU8ECQQgkCACYRGwFLm9kfukSZMcs7DSQ5N+Q2Ftba1oRpb9JkJj197wPYwhRsAKY1TwCQIQSAyBoG8l7NN0SE7f39JE+JOOnWRzt0rZd9zxieFZio1OPPqh3PX8bClr3FeK5VmzxAQQsEocgJAuP7H3ILn7s5+H1Dvc8kUgJVqVj3ic0kFf8HgIAtEmUGwBS8Uk7V3l1pNq4cKWvyTxki2lWVvLli2zMrZqalpuTU1v7m6io3a99vkqVUQRsEpFnnUhAAEI/IPA2j31MvetlgaK+YzqA/Uy+uPd7Uy80HuA7OgavWty82FRrGe179WCV+dI57raYi3JOiEjUNe3WmqGnh4yr3AnDATuGfiZfKVpeRhcwYcACHQY8j3p8PnvB2AJExCAQNQIFFPAWrRokVXap72otF9V+lBB6vHHH7d+7SUDa/Xq1VbW1rRp06Rfv37Wc+kZWWYNBKyonUz8hQAEIFAiAipgqZDld5x4pEkm7/pAjvv003YmjnToIH8c8AU52qHcr3mecyGw8L2fSdVbS+CTYAIIWAkOvoet0w/LA6QITNGG7Zp9RelgBIKFixAoAIFiCljmJkG3TCgjSGkj95kzZ2bc7c6dO2XlypWSXhZoGrqfcsopMmHCBMuGEcbIwPJxgB544AGrgRgDAhCAQJII1B85KkcdBCgvDHqn0oKrela6Tn2+7+dk9/FdvZhijkcC9L3yCCrm094dcqZcUTUw5rtke34J0A/LL7kQPaelg2etl7LjTw6RU7gCAQgUk0ChBCzNjDp8+LD06NGjNTtKRadVq1ZZWVh9+/aV0aNHW6/p7zdt2mRlU+lwy9Cyc1mxYoXU19fLlClTWu3r60bYsjeCX7dunWVfm7qPHTu2mHhzWiuUJYQ//vGPEbByCiOTIQCBpBPQP+B69uzpioEywmBPCH2vguUZZWsIWFGOXnF8px9WcTgXapXyEUulrHdL3xgGBCCQTAKFErCWL18ue/fuFXsmlBJWkUrXVBErfXTq1MkSmVTAyjQ2b05Vd6xd2862ecaeydWlSxfLDxW0pk6d6tp7KwzRD6WAdezYMQSsMJwOfIAABIpOYMPeffLTzX/Led2qw40ydv8e1+e0hFCbujPyJ0Dfq/wZxsnChuFT5PrK7nHaEnspAAH6YRUAahFMdhh0i3Sovq8IK7EEBCAQZgJacrdjxw5L2NG+U9mGClB6058O0zjd6RkVkdSu3gZoSvnMPC3p27hxo5VB1dzcLB07drT+svq0007zJDCpAKbPqr9uzeDVxw8//NCy36dPH8+2s+2/kK+HUsAq5IaxDQEIQCDsBPz2w9IeWHoLYfrY3L1S3qjsG/ZtR8a/xZt+Ij03r4iMvzhaWAIIWIXlGxfr3Tp1lYd7rZf+zVvisqXY74O+V7EPMRuEQCgILF261CoVTBewQuFcCJ1AwAphUHAJAhBINoGG1N+CfOf1d+S9hk9yBnHW3joZ0rDfek6bt7/d4yR5v6IHDdxzJun8AH2vAgIZIzMIWDEKZoG3Ut29rzx83IMFXgXzgRCg71UgGDECAQhkJmBKE+03BMIsMwEELE4IBCAAgRAS2NV0WK5e+7pvz05oPkrJoG96zg9e3LRZZq+ZI2WN+wK2jLkoE1gz+mtye5cOUd4CvheRwAV9B8l3j/28iCuylB8C9L3yQ41nIACBXAlo4/TKykoZNmxYro8mdn5oBSytB9W6Ty9jxIgRVt2ol+FUS6ope9maoOnh2r17t7WE1odm6syvvjc2Nsr06dO9uMQcCEAAAo4E1u6pFy0nZJSewGnH6uW+VVchXpU+FKHz4Kmxl8vc8qbQ+YVD4SVAP6zwxkY9o+9VuOODdxCAQLIJhFbAMh35vYRn3LhxnlTLTN38teO+ilhOQtgzzzxjNVfTOToOHDhg/fuMGTPauZet27+X/TAHAhCAgCHgtx8WBIMjoE3b7//rPPpeBYc0VpYQsGIVzqJshn5YRcHsaxH6XvnCxkMQgAAEikYgtAKWik2HDx92BfH2229bQpJmT3nJdNq5c6esWrXKuopSxafTTz/dEr3099p9XwWqrl27WrbsXfrVD82osq9jalU18ys9c0uFN/Xroosu8nQ7QNEizUIQgEAkCWg/rBtfrRUtKWSUhsA9Ox+TkevuL83irBp6AghYoQ9RKB0cXTlAHiifH0rfEutUqu9Vx/GpJvupnwwIQAACEAgngdAKWJlwaTnfpk2bHAUnt+dMFpWTSKXPrFixQnbt2iWnnHJKmxsAjFilQpUKVjpMllW6eKZCmF6x6SRshTP8eAUBCESBgDZzVxGLUXwCtx14Qc5//s7iL8yKkSGw+JxrZN4x+qJFJmAhcvTaqr7yrSM0dQ9LSOh7FZZI4AcEIAABdwKRE7BMRpRuyWvpoM5dsmSJHDp0yFVcMnZV4Jo5c2YrMSNgpa+1cOFC6dWrl9TU1LTO1TV02J/n8EEAAhAIgsCzdXvk3k1bgzCFDY8E6HvlEVTCpyFgJfwA5Ln9+QMbZFTTc3la4fF8CdD3Kl+CPA8BCECgOAQiJ2CZ3lgDBgyQqVOneqakglM20cvMueSSS1rL/5wELC07XLlyZRsBy2SF5SKqeXaeiRCAAARSBFTAUiGLUXgC2vdq/ps/lIptLxZ+MVaINIEHJ18vCw63XPLCgECuBLQf1hOVz0rFp3/P9VHmB0SgrP/VUj78VwFZwwwEIAABCBSSQKQELFOi16lTp5x7TGUTsPR2wscff7ydyKUlgbruqaee2nrzoPHDlBvqs8uWLbN6a9kzsgoZOGxDAALJJHDH6xuldt+BZG6+iLuev32hfGHDQ0VckaWiSgABK6qRC4/f9MMqXSzKKkZK+ZhV9L0qXQhYGQIQgEBOBCIlYJkywPQ+VV52vHTpUqu5utuzRqhSW/YsKiNO6e9ND6wtW7ZIY2OjTJkyRfr16yduZYZe/GIOBCAAgVwIaFP377z+jmhfLEZhCHx/79My/oUfFcY4VmNHYN5Xb5bFh3bEbl9sqLgEbhtYKZc2/aa4iyZ9teNPTolXz0lZ6icDAhCAAASiQSAyApYRmPxkX2ko7M9PmDBBBg8e3BohLQlcs2aN1SNLR3oZoPbHeuWVV1pfVx9UzNJ/TDmhvaRR19JbDXX07NlTRo4cyY2E0Xg/4CUEIkFAbyS88dU3paH5WCT8jZKTE49+KHc9P1vKGmnKHaW4ldJXBKxS0o/X2o9UfSRDj7wWr02FdTepmwbLRzwuZZUTw+ohfkEAAhCAgAOByAhYfntf2fdsbOjvVHDShu0qWu3evVu6dOliTdUsLbc+Vnr7oI5hw4a1mjW3G06bNs3Kxlq9erWo4KW21ebevXut0kLt19WtWzcOIQQgAIFACNR+fEDueGNjILYw0kJA+14teHWOdK7jxkfOhHcCc8+7VZ5q2O79AWZCwIUA/bCKdzQ6pHpedUj1vmJAAAIQgEC0CERCwDJZTop20qRJbbKncsVtBCb7cypmnX322aJiVCYBK30tc3OhKUvM1Nzd3kMrV5+ZDwEIQMCJwNo99TL3rRZhnZE/gYXv/Uyq3mq5TZYBAa8EELC8kmKeFwL0w/JCKb853DiYHz+ehgAEIFBKApEQsMwNf5rJNGPGjEB4mWyqqqqq1swo0+h91qxZntbQjC4VvC666CLLhvHT3mfLNIfv1asXDd49UWUSBCCQCwFuJsyFlvtc+l4FwzGJVm4//1ZZc5AMrCTGvlB7/t7ALjK9htiKwwAAIABJREFU6dFCmU+0XW4cTHT42TwEIBADApEQsFasWCG7du2yMq80A6sQw9wsqKV/M2fOzLqECmBr165tczuhWzN3FcYQsLIiZQIEIOCTgGZhaTYWwx8B+l7548ZTLQQQsDgJhSBAP6zgqXLjYPBMsQgBCECg2AQiIWAtWrRIjh496tqbygs001hdRTBzm6D9uVxFMr0RUYdd7DICltofM2ZMq3kELC8RYg4EIJAPgRtfreVmQh8A6XvlAxqPtCGAgMWBKASB/l17yhNdFxbCdDJtatP2s9Zz42Ayo8+uIQCBGBEIvYBl+kwpc6+lfU7xMbcQaobV9OnT2zRUz/WGQzM/XagyWVn2TDHjv/2WwhidH7YCAQiEhEBDc7N8c+3r3EyYYzwWb/qJ9Ny8IsenmA6BfxK4/rybZUNDy83DDAgESWBi70Fy92c/D9JkMm2peJVq2l7WuyaZ+2fXEIAABGJEIPQClhGFvJb2aWy0Ubv2nlLRyJ4JtXTpUqtnldrq06ePdOrUSerr662bAnWkC1JOcVa7y5Yts24WrKlp/wehZmbpzYZqq6KiQt5+++2cGsPH6GyxFQhAoMgE3mv4RDQTi+GNAH2vvHFiVmYCCFickEISuGfgZ/KVpuWFXCLethGv4h1fdgcBCCSOQOgFLFOWl0sPKW2urqKUvZm6RlbFp5dffll27Gj7N6Vqe9iwYdY/2YZbnyvznGZcaYaWCmU6VCTTGwjtQlq2NXgdAhCAgF8CtR8fkDve2Oj38cQ8d3HTZpm9Zo6UNe5LzJ7ZaGEIXDH1Bnn3k12FMY7VxBPo1qmrzO+9VYYeeS3xLPwA6FB9n+itgwwIQAACEIgHgdALWDt37pT9+/dL586drSbuXoYRkfr27SsTJkxo94gKWR999JH1+x49eki/fv28mLXmqO3Dhw9nFbu8zvO8MBMhAAEIeCTw5PY6+eWWbR5nJ2/aacfq5b5VVyFeJS/0BdlxzZRvSV3jxwWxjVEIKAH6Yfk7BypcqYDFgAAEIACB+BAIvYDlB7Up8yPzyQ89noEABOJA4N5NW+XZuj1x2Eqge9Cm7ff/dR59rwKlmmxjCFjJjn+xdk8/rNxII17lxovZEIAABKJCIJYClva60tI9px5VUQkMfkIAAhDIl8Adr2+U2n0t5cyMFgL37HxMRq67HxwQCIwAAlZgKDGUhQD9sLwdkbL+V0u5Zl6l+l8xIAABCEAgXgRiKWBpBla3bt3iFSl2AwEIQMAHAUSsf0K77cALcv7zd/qgyCMQcCcw+dwr5eDRQyCCQMEJaD+sh3utl/7NWwq+VlQXKKsYKeVjViFeRTWA+A0BCEAgC4FYClhEHQIQgAAE/kkAEUuEvle8IwpFAAGrUGSx60Sguntfefi4B4HjQADximMBAQhAIP4EELDiH2N2CAEIJJxAQ3OzfOf1d+S9hk8SSUL7Xs1/84dSse3FRO6fTReWwBnjv17YBbAOgTQC3+g/QG49Oh8udgLHn5zKvHpOylI/GRCAAAQgEF8CCFjxjS07gwAEINBKIMki1vztC+ULGx7iNECgIAQQsAqCFaNZCNAPywYo1euqfPQqKes2knMDAQhAAAIxJ4CAFfMAsz0IQAAChkASRazv731axr/wIw4BBApC4GDFSTJ55DkFsY1RCGQiQD+sf9BR8Wr4r6Ssdw0HBgIQgAAEEkAAASsBQWaLEIAABOwi1o2v1squpsOxhzLx6Idy1/OzpaxxX+z3ygZLQwABqzTcWbWFwOjKAfJAeYJLCRGveCtAAAIQSBwBBKzEhZwNQwACSSeg4tWNr74pDc3HYotC+14teHWOdK6rje0e2VjpCdT1rZaaoaeX3hE8SCyB2wZWyqVNv0ne/hGvkhdzdgwBCEAgRQABi2MAAQhAIIEE4i5iLXzvZ1L11pIERpYtF5MAAlYxabOWG4H5AxtkVNNzyQGEeJWcWLNTCEAAAmkEELA4EhCAAAQSSkBvJdRywrgN+l7FLaLh3c+7Q86UK6oGhtdBPEsEAe2H9UTls1Lx6d/jv1/Eq/jHmB1CAAIQyEAAAYvjAQEIQCDBBOImYtH3KsGHuQRbR8AqAXSWdCSQiH5YiFecfghAAAKJJ4CAlfgjAAAIQCDpBGo/PiB3vLEx8hjoexX5EEZuAxuGT5HrK7tHzm8cjieBWPfDQryK56FlVxCAAARyJICAlSMwpkMAAhCII4E4iFiLN/1Eem5eEcfwsKeQEkDACmlgEuzWI1UfydAjr8WLAOJVvOLJbiAAAQjkQQABKw94PAoBCEAgTgSiLGLR9ypOJzE6e0HAik6skuKp9sN6psfi+GwX8So+sWQnEIAABAIggIAVAERMQAACEIgLgSiKWBc3bZbZa+ZIWeO+uISBfUSEwJrRX5Pbu3SIiLe4mRQCsemHhXiVlCPLPiEAAQh4JoCA5RkVEyEAAQgkg4A2dv/O6xuloflY6Dd82rF6uW/VVYhXoY9UPB18auzlMre8KZ6bY1eRJvC9gV1ketOj0d0D4lV0Y4fnEIAABApIAAGrgHAxDQEIQCCqBKIgYmnT9vv/Oo++V1E9ZDHwGwErBkGM8RYi2w8L8SrGp5KtQQACEMiPAAJWfvx4GgIQgEBsCTQ0N6cysd4RFbPCOO7Z+ZiMXHd/GF3Dp4QQQMBKSKAjus3+XXvKE10XRst7Fa9GPC5llROj5TfeQgACEIBAUQggYBUFM4tAAAIQiCaBsIpYtx14Qc5//s5oQsXr2BBYfM41Mu8YvddiE9AYbmRi70Fy92c/j8bOjj9Zysc8J2WpnwwIQAACEICAEwEELM4FBCAAAQhkJXBHqidW7b4DWecVYwJ9r4pBmTW8EEDA8kKJOaUmcM/Az+QrTctL7UbG9csqRkqHkUsRr0IdJZyDAAQgUHoCCFiljwEeQAACEIgEgblvbZa1e+pL6qv2vZr/5g+lYtuLJfWDxSGgBB6cfL0sOLwbGBAINYFunbrK/N5bZeiR10Lpp4pX5WNWiaTKBxkQgAAEIACBTAQQsDgfEIAABCDgmcC9m7bKs3V7PM8PeuL87QvlCxseCtos9iDgiwACli9sPFQCAmHth6W9rrTnFeJVCQ4FS0IAAhCIIAEErAgGDZchAAEIlJLAL7dskye31xXdhe/vfVrGv/Cjoq/LghBwIzDvqzfL4kM7AASBSBAIWz+ssv5XS3n1fYhXkTg9OAkBCEAgHAQQsMIRB7yAAAQgECkCj7y/XRa9/2HRfJ549EO56/nZUtZIw+yiQWehrAQQsLIiYkLICISlH1aHQbdIh89/D/EqZOcDdyAAAQiEnQACVtgjhH8QgAAEQkpASwm1pLDQQ/teLXh1jnSuqy30UtiHQE4E5p53qzzVsD2nZ5gMgVIS0H5YD/daL/2bt5TMjQ5DvpcSr75fsvVZGAIQgAAEoksAASu6scNzCEAAAiUnUPvxAbnjjY0F9WPhez+TqreWFHQNjEPADwEELD/UeKbUBKq795WHj3uw+G6kmrR3SJUMdkiVDjIgAAEIQAACfgggYPmhxjMQgAAEINBK4L2GT+Q7r2+UhuZjgVOh71XgSDEYIIHbz79V1hwkAytApJgqEoFv9B8gtx6dX6TVUsukxKvy4b+Sst41xVuTlSAAAQhAIHYEELBiF1I2BAEIQKD4BBqam1Mi1juiYlZQg75XQZHETqEIIGAViix2i0GgWP2wyipGSoeRS6Xs+JOLsS3WgAAEIACBGBNAwIpxcNkaBCAAgWITmPvWZlm7pz7vZel7lTdCDBSBAAJWESCzRMEIFKMfVlnlRCkf8TjN2gsWRQxDAAIQSBYBBKxkxZvdQgACECg4gSBuKFy86SfSc/OKgvvKAhDIh8D1590sGxp25GOCZyFQUgKjKwfIA+WFKSXkpsGShpbFIQABCMSSAAJWLMPKpiAAAQiUlkA+zd3pe1Xa2LG6dwIIWN5ZMTO8BG4bWCmXNv0mOAe1WfvnUzcNDrolOJtYggAEIAABCKQIIGBxDCAAAQhAoCAEtB/W3NrNsqvpsGf7Fzdtltlr5khZ4z7PzzARAqUicMXUG+TdT3aVannWhUBgBOYPbJBRTc/lb49m7fkzxAIEIAABCLgSQMDicEAAAhCAQMEIaHN3FbFq9x3IusZpx+rlvlVXIV5lJcWEsBComfItqWv8OCzu4AcEfBPQflhPVD4rFZ/+3bcNq1m73jTYbaRvGzwIAQhAAAIQyEQAAYvzAQEIQAACBSfwyy3b5Mntda7raNP2+/86j75XBY8ECwRJAAErSJrYKjWBfPph0ay91NFjfQhAAALJIICAlYw4s0sIQAACJSfwbN0euXfTVkc/7tn5mIxcd3/JfcQBCORCAAErF1rMjQKBnPthmX5X/a/mpsEoBBgfIQABCEScAAJWxAOI+xCAAASiRED7Yn3n9Y3S0Hys1e3bDrwg5z9/Z5S2ga8QsAhMPvdKOXj0EDQgECsCj1R9JEOPvJZ9T/S7ys6IGRCAAAQgECgBBKxAcWIMAhCAAASyEdC+WN95/R1RMYu+V9lo8XqYCSBghTk6+OaXgPbDeqbH4oyPa8mg1e/q+JP9LsNzEIAABCAAgZwJIGDljIwHIAABCEAgCALaF+vKP14tFdteDMIcNiBQdAJnjP960ddkQQgUg8DE3oPk7s9+7rhUh0G3SIfPf4+SwWIEgjUgAAEIQKANAQQsDgQEIAABCJSOwJ9/KvLEbaVbn5UhkAcBBKw84PFo6Al8b2AXmd706D/91H5X1fdJB+13xYAABCAAAQiUgAACVgmgsyQEIAABCNgI7PiLyKJrRPQnAwIRIXCw4iSZPPKciHiLmxDwR8D0wyqrGNlSMthtpD9DPAUBCEAAAhAIgAACVgAQMQEBCEAAAgEQ0EwszchiQCACBBCwIhAkXMybQP+uPeXJAX+T8hGPUzKYN00MQAACEIBAvgQQsPIlyPMQgAAEIBAcgVceFvntrODsYQkCBSJQ17daaoaeXiDrmIVA6Ql063SCfPv0S+Wy6gtK7wweQAACEIAABFIEELA4BhCAAAQgEC4C9dtEFqSaY1NSGK644E0bAghYHIg4ExjT5zSZM2qWVJ84OM7bZG8QgAAEIBAxAqEVsLZu3SrLly9vxVlTUyNDhw7NinfevHk5P5PVaA4T/ud//kfWr18vAwYMkJkzZ+bwJFMhAAEIQKANAUoKORAhJvDukDPliqqBIfYQ1yCQOwGTdXXhkHNF/50BAQhAAAIQCBOB0ApYKgRddtllrayuu+46+cEPfpCR3RtvvCEXXnhh65zFixfLOecUt8GqCmj33XefjB8/Xn7/+9+HKdb4AgEIQCB6BLb8WeShVDZW477o+Y7HsSaAgBXr8CZyc5ptdV2qZHDigDMTuX82DQEIQAAC4ScQGQHrc5/7nLz88ssZic6dO1cefPDBkgpYZGCF/9DjIQQgEDECKl5pNpb2x2JAICQEELBCEgjcCISAZlxpySBZV4HgxAgEIAABCBSIQCQELBWvPvjgA3nqqadk1KhRrihOPfVUOfHEE625OkqRgVWgOGEWAhCAAARo8M4ZCBGBDcOnyPWV3UPkEa5AIHcCKljNGfVvcuGQSbk/zBMQgAAEIACBIhOIhICl5YOaWZWpjPBPf/qT9bqZawQs/ZmpJ1W2jCntxbV69Wo5ePCgFZovf/nLGcsSs9lTG1rqqDZ1DBs2TC644AIxPb/Se2dls5ftdV0jfQ+TJk3KKAQW+QyyHAQgAAHvBMjG8s6KmQUlgIBVULwYLwIBbdT+gzNvkv4n9CnCaiyRdAL/8R//IY8++qiFIZ8kA/1ec/fdd8tDDz1UcqRRbx0Tdf8zHYAwnZN0P+PMvRhvykgIWJp5pb2tMpURmg9FM9d8OKp4laknVaYDlF6SaALSvXt3uffeey3hKZcDqW+km266Sd5+++02j2m/rG9+85uW+JbeOyvbAc/0+p49e2T+/PltyirNwqeffrr14Z8po60YB5A1IAABCPgi8OeftpQVMiBQIgJrRn9Nbu/SoUSrsywE/BOgUbt/djzpj4B+J9G+xAcOHLAMfOMb37C+n/kZ+pf9Onbs2OHn8UCfyfY9LdDFCmAs6v5nQhKmc5LuZ5y5F+CYtjMZCQFLP6DOPvvsjGWEpnxQ+2SZA6vqvl8ByxwsFc3+/d//Xfr3729lYT355JOycuVKURHrj3/8Y7ubEd0OpH5w602KWt6o4tE111xj2TT+qT39UA9SwLr00kvlpZdesnydM2eOle2le3j44Ydbf++0h2IcPNaAAAQgkDcBzcb67SyR2mV5m8IABHIl8NTYy2VueVOujzEfAiUlQNZVSfEndvElS5ZY30VUuDJZWH/5y1+kd+/eOTMJszCR82ZK/ECchZQwn5M4cy/GkY6MgGWyoZzKCO3lg3pTYRAClhHMnFJcjTD0wx/+UL797W+3iZPbgbQLYsuXL2/zgW0+1NVQUAKWsanilZYZpv8Bce2111pCXD5/A1KMA8oaEIAABLISIBsrKyImBE8AASt4plgsHAGTdXVZdfvqgcKtimUItBA477zzrAoUbQljkgGcvkd54RVmYcKL/2GaE2chJcznJM7ci3G+IyNgafndxIkTHcsIjRizZs0aKyMqSAHL6cNVBaG6ujoZM2aM5wwsI4jpgZ05c2a72BpRLCgBy/xB4faHg+Gpjvj9G5BiHFDWgAAEIOCJANlYnjAxKTgCCFjBscRSYQmQdVVYvljPTEB7/2orGPOd4/nnn7eysZxaw5gv9toaRr/P6fcYrVDR6pUzzjhDFi5c2G4xk2yg321+8YtfyIoVK1pLFfV71Ve/+tV2CQeZPDY+TJs2zbXPlr2fl9pK//6mv/PjTzZhI9vrTmvqPi6++GJfrW+C4Onl/aGJF88++6xVIWTKTPV8jBs3Tm644QbX79ulPCe6L/t51R7TDzzwgJUgosNUXDl9788Wx1x5eGEcpzmREbAUuhFl7LcRamnel770JeuQ/Pd//7cVmyAELHv/K7V9ySWXWA3cs/WMcjuQxicjsqUfogULFlgf0kEJWGY9tamlg07jsssus36dTyPFOL0Z2AsEIBADAnpT4cq5IvXbYrAZthBmAovPuUbmHUuVsTIgEFIC3DAY0sAkzC3zncpe9aGtX1So0Iwse09h8z1Kv3tpxpb+1KFztaXL0qVLLZFDh35n0nHXXXdZPy+//HJrngofgwYNkv3797f2HXYSmNzC4OUv+Y3/Kg6pYJFuX0U7P/5kEzYyva6ihxH8tALni1/8YhsGTlU3bvb8+u/naNvFQI13jx492vjtVE0UhnOie7WLnUZ807NgP3u5cFebfnj44R7lZyIlYBmRx34QTKmcPdMoCAFLhTFtuG4+JE2QM6nB9oNs/yDTjC0jFrk1HDRzghawvBxOBCwvlJgDAQhEioA2eNfSQgYECkQAAatAYDEbCIELh5wrc0bNEhWxGBAoJQEj9ti/b5gv6elZTkYQUH/tbWP0e5lph+JUGmaqcdSuZneZYRdi0sWyTExM0oRT5YxpXaNii85zuizMrz9+BSwV3f71X//VEvDSGeh3zNmzZ1uvpe/HbT2//ud6zuwtb373u9+1SRSxxy69oigs58Tuh2oEenmaSXaxc0+PiRt3vzxy5R71+ZESsIwirkrspk2bLPbp5YP6uyAELPsH3+rVq63srvTbA50+1JwOpD11ttgClr5hsg1tLq+llwwIQAACsSKw4y8ii65JXVWU+smAQMAEHpx8vSw4vDtgq5iDQH4Eqk8cLNedfqlMHHBmfoZ4GgIBEDBfyNPLBe3fjezVKXZBwO07k5OAZf/up7cd2odmgD399NNWBpdTOZfTNo3fTmWERnxTUUUvx3ISsPz641fAchMEzd7c4pCtcsgpycEPT7ejpOs/9thj1uVm6X2l9Rmn7D39fVjOid0Pe4WYX+5+eQTwVo2UiUgJWErW3gTwzDPPtMoH07OWghSw7NFU9V/rtn/9619bYpZdSDPzsn0QuJUQmg+WoDOwnN5MkTqhOAsBCEAgXwI0ec+XIM87EEDA4liEiYBp0q6ZV2RdhSkyyfbF9PhNz0Cxf6ezZ1plE3D0OScBy6yjWVG33HKLY7+nXCJhWtToM/Zewfbf63c6vZjLScDy60+2/bu97laSad+z4Wb/buhmz6//uTD2MtfNv2ycinVO7KWMppVR+r5y4Z6NiZd9Z7MRh9cjJ2DZywhVwNI00fRMqFwELJPBZReO9MNJM7w2b97sqAbba6PT/3bA7WBlSkXVg2SU81wFLCf/7X8oOP2BYRfbtD+WcvRzjW0c3gDsAQIQSAgBbfKuZYXaI4sBgQAIzPvqzbL40I4ALGECAvkRoEl7fvx4ujAE7N+XnP4C33ynsycEePmC7iRg2du16G7Upmng7nTplpcdm+9Y9u+Z6ZlZbv769Sfb/rMlSpgeUk77M21x7FlVQfvvhWumOcpNs9r0O/g777zT2tQ91+/HbgKW37i4+Wz4Zfq+bcRAewlrtjib9bzyyJd71J6PnIBlLyPUw6yN89Jv0bMLWPomUGXfqQGcPX3V/sawf+A6ZTCZ2udcMrDsNa16GO2CkZsfepjsa+XynP0PhfSaYrVrfz3dbtQOMf5CAAIQ8EyAJu+eUTExMwEELE5IqQlQLljqCLB+JgL28qpspIxI5OWLvZOApfb1+8x//dd/td4CZ19T+yffeeedOf2FvfkOZi8jTBe1Mvnrx59s+88mYGXjrK97EbAKwdPNN+X8s5/9rF2rHp2v37W1d1dQAlbQ+8pFwLKLXJni7IeHl7jHaU7kBCyFb5RM/Xen2uT0umOTVmnSSrt16ybr16+3RJwTTzxRPvjgg3ZvDFNzq28crcnVGwh1qCKsh86pSZ6+nulAGr+1DlzrsPv379/qh7ky1OmWDD/+qy8m68u+BxX0tAzy0UcftfaTnr0Wp8PNXiAAAQi4EqCskMORJ4G5590qTzVsz9MKj0MgdwKUC+bOjCeKT+Dss8+2vmN5Geb7TzYBR225CVj2dVQE0O962vvK+JDLTYTGlvkOpskSOrR1jT0pwou/+pxXf7LZyyZgpSd1ZGOfbT3zvFf/s62X/rpJ8NDf6/f0cePGSVVVlWiFkLJ/5JFHHEs0vfhdjHOSi4DlRTj0yyNX7lGfH0kByx5cJwEmXcCy32JgD5iKXxdffLGVoZX+oaZlhHotq2Z4OQ23VMFMbyg3m+YNq6mFTh+ufvxXn3W9u+++u1Wssu9DP3y1+aDXZoZRP+j4DwEIQKAdAcoKORR5EEDAygMej/omoM3Z/2PUv0n/E/r4tsGDECg0AZO9pOtkElXs3+m06kUvznLqKWX314swYZ9vqk70d26N4d14mBYv+v1Oh7au0Wwu9VGHFyEl3XYmf7LZMwkW6d8XvfTActpjtvWcnsmHZ7o943f6LYNmnpt/Xvwuxjkxfjgl1Jg95NIDyy+PQr+fw2Y/tAKWlvFpYzzzYWEHp8KMKrI6rrrqqnbpoOZDxn67nj7z6quvWhlUOiZNmmRdc2nW0cPlJObo6xs2bGj9wNN5kydPdk1B1XRRVfzd7OnaKkjpHM2GUoX5ggsuyPoB6Nd/XS99D/S9CtvbEH8gAIGSEtBbClfOFaldVlI3WDxaBG4//1ZZc5AMrGhFLbreap+rOaNmiZYNMiAQdgKm1C7TF3uzB/OlXYUh/f6Uq4Cl36v+8z//U956663WW+rtfDL1Ls7G0bR50X3o0MSGbL2M8vHHiEOa3ODUFNxktaULWG69lM3+DAO1+8ADD7TePu8kBOXjfzae6a9nuq1R57rt14+AVYh92ctknfq8BXn7YyYeuXKP+vzQClhRB5ur/17eiLnaZD4EIAABCORAQAUsbfRevy2Hh5iaVAIIWEmNfHH3TblgcXmzWv4E7Df12cUeN8v2ti0qYrlVpJjnjehhFwyM0OHU6yqbuJNtx/ZSSG0D8/LLL7c+4vb9za8/drHNXmWUXlWTLmDZ+ymnM1CbN910k9VjymsvKb/+Z2OZ/rpdvDRZbTpHfdYqIlMJ5dVvu/1inBO7gKXi4KJFi1qTXDSpZfbs2VbbofT3gdu58csjV+5Rn4+AFZIIImCFJBC4AQEIQID+WJwBDwQQsDxAYopvAghXvtHxYIkJON0umMklu2ijApFTb2L786bHr84dNGiQ1fJFq1ouu+wya5q2SfniF79o/btmZamAoL9zutTKCyq7SKFtZ37wgx9kFbDst93l6o8R3HQRc6ug2Yeu7ybw2csxzZr79+9vbY6eLrCofbfvn/n4b3o+Z7qZzwC0szXxND7rHqZPn261wknPSPPyvbkY58T4YZrN675UbLNzt5ecpu/bTZjTebnw0Pn2mNn7bZk1833dy3ulWHMQsIpFOss6Xt6IIXEVNyAAAQgkg8BvZ4norYUMCDgQuP68m2VDww7YQCBQAipcfaP6Arls2AWi/86AQNQImOyddLEn0z7sF3QZEeD3v/+94yOabaQ3CmpGkQ7TP0l/rxkwa9eubW3criLA+eefLzfeeGNONxDaF850O32m72/5+KN2tYTQ7FFLGDWLygh1bg3p1ddf/OIXbRio+KNijlvbHbeSTb/+5yJgKWcV3n7961+37lVjps3cb7jhBunRo4fVOF+HPePOy/fmYpwTux8qpGp5pskaM722tVVQ+sjkvx8eaj9fgSrb82H6HELACkk0vLwRQ+IqbkAAAhBIDgEtJ9T+WBESsnZWDJO61D8NnU+S/gc3y9D6l5ITryLuFAGriLATsJSKVRMHniHXnXYpDdoTEG+2CIE4E1ARa+zYsVbT+zgPvr+XJroIWKXh3m5VL83fQ+IqbkAAAhBIHgFt9K6lhSEXst7oVyN/6X9Rm/j0bNwu//K3n0vFkb8nL24F3PEVU2+Qdz/ZVcAVMJ0UAjRoT0qk2ScE4k/AZPI4lbEDkKjAAAAUZ0lEQVTFbfcIWKWJKAJWabizKgQgAAEIRJFAiIWsD3qMkuc+/78dqX5u/xuWiMUIjkDNlG9JXePHwRnEUuIIIFwlLuRsGAKxJ6A3UA4fPjz22VcaSASs0hznUApYf/jDH6yGewwIQAACEIBAKAk07hf5+9bUjYUfhMa9Tz93pnzWvZ+rP1fU3izHHTsUGn+j7ggCVnEj2PmzTtLtsy7y9w7R//9DFa6+nSoV1J8MCEAAAhCIJgEErNLELZQC1o9//GMErNKcB1aFAAQgAIGIEhgyZIgcf/zxrt7/r43/hzLCAGOLgBUgzAymVLg64+gpMuzYQNF/1/F++S558biNcrCssThOBLQKGVcBgcQMBCAAgRAQQMAqTRBCKWDp9alkYJXmQLAqBCAAAQj4IFC3UWTL6pZ/SjQ+qPoX2XXSGY6ra+aVZmAxgiMw+dwr5eBRMtqCI+psacKR4TKieUi7F1W8eqTL84VePhD7CFeBYMQIBCAAAQhAQEIpYBEXCEAAAhCAQCQJlLBH1pHyrvLbEf/XEduX6pbJqJ3LI4k0rE4jYBU+MloyeFXjZNeFXv90i2z+dHvhHfGxQteOx8vAbv1kxtDzZOAJfX1Y4BEIQAACEIBA6Qh0795d+vYN359fCFilOxOsDAEIQAACcSVQv01k5dyi31pY32WQ1ci94biTLLKaeTWqbrkMrX+J/lcBn7Uzxn89YIuYSydQdayXfO3wWFcw9fX1smsXN0FyciAAAQhAAAJBE1AB67vf/W7QZvO2h4CVN0IMQAACEIAABDIQ+PNPRZ64raiI9EZCFa96Nm5HuCoQeQSsAoG1mT3p0+5yadNXXBeqa9gt7+//sPCOeFihvKxc+nU9SU7qUimdy4/z8ARTIAABCEAAAuEloALWzJkzQ+dgJASsbdu2yc6dO6W5uVk6duwogwcPln793G9aykbZjz195sMPW/4naeDAgZYPbqO2ttbq4TVhwoRsrvA6BCAAAQgkhYAKWfqPZmcxIk3gYMVJMnnkOZHeQxSc16btKmBpKWH6OFx2VFYet0E+Kt9b0q30P6G3XFZ9oVw45Fzp1umEkvrC4hCAAAQgAIG4Ewi1gHXw4EFZvXq17N3b/n9OVED68pe/LN26dfMcI7/2NmzYICpK2YeuP2nSpHZrq9C2cuVKGTBggEydOtWzb0yEAAQgAIGEEKhdlhKy7hfZuiYhG47fNhGwihdTtzLC2o7vp24ifKd4jqStpI3ZL6u+QEanfiJclSwMLAwBCEAAAgkjEFoBS8WmZ555xspk6tSpk5Xx1Lt3b2loaBDNhtLf9+rVS2pqajyFzK89I0hpCp0RpF544QWr58K4ceNk2LBhbdZXn3fs2CHTpk3LK0vM06aYBAEIQAAC0SVQwobv0YUWDs/r+lZLzdDTw+FMArzQTKwRzYNFxay9HQ7I38p3lSTzSoWqiQPPsDKuqk8cnADybBECEIAABCAQLgKhFbBefPFF2bJliyVeaSmevWTPLkaNGDFCxowZk5WqX3vr1q2TTZs2iX2dzZs3y9q1a9tlWamwphljp5xyCuWDWSPCBAhAAAIQaCVAeWGkDgMCVqTClbezlAnmjRADEIAABCAAgUAIhFbAWrp0qZVl5SYGaUmflvZpZtSMGTOywvBrzwhf9mwrFdAef/zxdhlgy5cvt3y+6KKLciptzOo8EyAAAQhAIBkEtLzwrT8U/fbCZMANbpfvDjlTrqgaGJxBLIWSgJYJThxwJv2tQhkdnIIABCBQHAL6HV9bGs2aNSvjglq5pRrF7t275ejRo1YiTs+ePWX48OEZ+2dnMqpahFZ+qcago2vXrlYSzciRIx31BtUpTLWYzu/bt6+MHj3atTJMNRLtMx7GZu1uXEIrYC1cuNDy2alMz2zGzMl2mHS+X3teBSyTlXXqqafK2LHuVz4X523GKhCAAAQgEGkCWl5o9cpKNX1v3BfprcTReQSsOEa1ZU9aJviNVG+rcweeSZlgfMPMziAAAQh4ImDaA+nkTJqDVmKpbmCEK02yaWxslEOHDlnraMWYVnR5HfaKM31GWyfpML3BTXuj9H7gJmnHVK9payMdTgk2ps+314o2r74Xel4sBKxMIpcBmIuAZbeXqYTQ3sh9yZIl1lJRUi8LfbiwDwEIQAACARAgKysAiMGaQMAKlmepraloVV05WOaMmiVaLkhT9lJHhPUhAAEIlJZAeiaTepNJwDLCkWZHnX322a3ZUdpeSMUtzcbKpUprxYoVVuaVClXjx49vzaDSLK81a9ZYwlh6pZqpULNrFEakckqyUf2iY8eOnqrZShuNtquHVsBSoBoYN0XQBEi340XA8mvPSxP3qKqXYTqI+AIBCEAAAh4IaEbWKw+LaIYWo2QENgyfItdXdi/Z+iwcDAFKBIPhiBUIQAACcSKg3+21B7ZmU9mHm4BldAkt75s+fXq70j5Tgui1Usv01XYTvdxaKTlVjhlb6ZffOc2NSgxDK2AZqNkOglcBKx97RqCyB9UonqrOLlu2zFJHzY2IKnpt3brVmq43J6bfVBiVw4GfEIAABCAQUgJb/pzqlZUqMVQxixLDogcJAavoyANbULOrLhxybuqfSZQIBkYVQxCAAATiQcBoBrob7R81cOBAq++2DjcBy5QZ2jOf7DSMluC1d7fJ2nKz50baTZTSSjS7gOWkX0QpeqEVsBSsps5pFpaKWEOHDpWKigppaGiw0vC0plRVSX3dSwZWvvbsopQeZFNXmn5QnMQuTSWcOnVqlM4FvkIAAhCAQFQIUGJY9EitGf01ub1Lh6Kvy4L+CJgSwQsHnysTU72tKBH0x5GnIAABCMSdgH63V33h5JNPtpJQTJ/rTAKWybByqxwzWVCZbNi5GnteNA77c5kysFSM0+wwHUYgmzZtmmtz9zDHObQClkJT0eill15q7bpvQKqgddZZZ1ld/rWRmdfgBm3PqJd6u4AeCPPfKqxNnDjROhBGkY1ac7QwH1p8gwAEIAABFwKIWUU5Gk+NvVzmljcVZS0W8UcA0cofN56CAAQgAIF/EvAiYOXSa9uLaGTsXXLJJfLRRx/Je++9Z/XD0qFZXCpGTZgwoV2YvPTAMu2RopxgE2oBy0RFD86ePXtag2Y6+NuDm96BP9MbLyh7RpwyB9FkX9kbqplDYlc9+VCAAAQgAAEIFJwAYlbBECNgFQxtXoYRrfLCx8MQgAAEIJBGIGgBy0vijdE4VPNQUUqTY1S40p5cBw4csDxM72ll3Ha6hVCfN725tMKtvr5epkyZEsnsK91nJAQsp3eSvbnZlVdemfebLVd7Rpiy16aatL30azLT607zdhYDEIAABCAAgVwIIGblQivrXASsrIiKNgHRqmioWQgCEIBA4giUUsBS2Om3Gqo/r732miVmpd9CqPO1Iuzll1+WHTt2WLHSJJrRo0dbYpXZi72Xt32uimIqmplWSWENdmgFLJMlZe83ZYdoaje9pr8FbU9rU1UBtV+HiYAV1mOOXxCAAAQg0ErAiFn6kwbwvg7G4nOukXnH9vl6lofyJ6Ci1eg+p8m5A86gp1X+OLEAAQhAAAIuBEopYLllWZmqL82syiWRJ12/ML22VE/RFk2a0KMj7NlZoRWw1q1bZ11f6RQ4eyO0SZMmeVIJg7SXrl6a827qTikh5DMQAhCAAAQiQUBvM9y6RsT8jITTpXcSAav4MRiTEqxG906JVqkm7P1P6E0j9uKHgBUhAAEIJI6AFwFr0aJFVkZUpvJAUxaYSw+sU089VcaOHevI3EvfLfuDRqcwfbmNnmJPBnLqoRXGgIdWwDIN0fUwmCssO3fubPXCUuD6+0xXVeothb1797ZuD9CRj730wGltaXNzc2stqXndrGFXLmniHsZjj08QgAAEIOBI4JWHU4JWStTSnwxXAg9Ovl4WHN4NoQISIMuqgHAxDQEIQAACngh4EbBMJlN6GyGzQK63EOYiiHnpqaV+LFmyxHJn5syZ1k9TOZYukkWh9VFoBSwFq8F+5ZVXrKss7UPT5VS8cuq+r/PMIUqvC/Vrz762Sdlzu1VQX9fMMRXYzPBa5ujpXcQkCEAAAhCAQDEIaInhjr+QneXAGgEr+ANoelmRZRU8WyxCAAIQgIA/Al4ELNPaKFNyjWY3aSP2GTNmZHVEG63rrYNOPa7MwyYDy0s1mqlEs4tdRsBKF8AQsLKGx9sEDbjpuN+lSxeprq6WTLcOqoi0detWq+mZ2xWTudhLF7A0u8tNPNO52uBdxTLN0nLr4eVt58yCAAQgAAEIhIQAglZrIOZ99WZZfKilQSrDHwEjWFWfOFgmDjhTqisHUxboDyVPQQACEIBAgQh4EbBM6Z32kTK3/dndMck1mUoC0/UGtelmzyTU6Osmo8pt+6ZCTMWzmpqa1mlG1CIDq0AHx49ZTZM7+eSTXetG/djkGQhAAAIQgAAE/kEgwYIWAlbu7wJ7hpX2s0Kwyp0hT0AAAhCAQHEJeBGw1CNtMaQJMum3BprsLK0gs1/+lm0XqmVoFZq2UvrKV77Smrxjv4XQrSLMbtst08qUNap9Fd100AMrW1QK+Lqm3dXX1+d0SAroDqYhAAEIQAAC8SdgF7R2vBnrGw7nnnerPNWwPf4xzWOHlATmAY9HIQABCEAgFAS8ClgqCKlYpG2EVKzSjCet2jKtkNz6Y3ltfaQX26ltU0XmpUWRVoWtXLnSEtWmTp3ajie3EIbiiLU4oQetqqoqY5lhiNzFFQhAAAIQgED8CDTuS/XPSt1wGMM+WghYbY+rvRxQs6v6n9BHtDSQAQEIQAACEIgyAa8Clu5RBSPNYtq9e3erkNWzZ08ZPny41b/babgJWDpXy//efPNN2bFjR6sQpkKWClIqiGUb5jI5t5sP1f769est++bivEy+ZluvWK+Huol7sSCwDgQgAAEIQAACRSBQv61F1LJ+/jl142Hq3yM4bj//VllzMJkZWHaxSkWq6sohiFURPMO4DAEIQAAC4SCgIpYKXZl6bIfD03B4gYAVjjjgBQQgAAEIQCCZBFTM+jBVcqg/rX9P3XwYcmErCQKWClX9T+ht9arq37WPaGZVt+NafqevMSAAAQhAAAIQyI+AyfBKvw0wP6vxfhoBK97xZXcQgAAEIACBaBKwC1tahrhXBa7/1yJylXjEScCyZ1SZ0r+qlEil/86AAAQgAAEIQKBwBLR3t/bLIvvKO2MELO+smAkBCEAAAhCAQBgIGHFL+2yZzK0iClzXn3ezbGjYEQYSGX1QcariuK5WxpQKUkaY0tI/sqlCHz4chAAEIAABCEAgjQACFkcCAhCAAAQgAIF4EbALXCpyGaFLRS4deWZylVrAShemutlEqm6dulp9qfRnRarkj3K/eB1tdgMBCEAAAhBIMgEErCRHn71DAAIQgAAEkk5AxS4Vthr3t5Awgpf+TP/vQy2/m/vFSfLukQNtyB08+oknkkZQ0gyoin/0klIBSod5TX+vr+vQrCnz34hSnhAzCQ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wEErLhEkn1AAAIQgAAEIAABCEAAAhCAAAQgAIGYEkDAimlg2RYEIAABCEAAAhCAAAQgAAEIQAACEIgLAQSsuESSfUAAAhCAAAQgAAEIQAACEIAABCAAgZgSQMCKaWDZFgQgAAEIQAACEIAABCAAAQhAAAIQiAsBBKy4RJJ9QAACEIAABCAAAQhAAAIQgAAEIACBmBJAwIppYNkWBCAAAQhAAAIQgAAEIAABCEAAAhCIC4H/D12dIDGxdMP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Freeform 5"/>
          <p:cNvSpPr/>
          <p:nvPr/>
        </p:nvSpPr>
        <p:spPr bwMode="auto">
          <a:xfrm>
            <a:off x="1056257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1" y="0"/>
                </a:lnTo>
                <a:lnTo>
                  <a:pt x="2459561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2" name="TextBox 7"/>
          <p:cNvSpPr txBox="1"/>
          <p:nvPr/>
        </p:nvSpPr>
        <p:spPr bwMode="auto">
          <a:xfrm>
            <a:off x="875666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Discipline</a:t>
            </a:r>
            <a:r>
              <a:rPr lang="en-US" sz="1000" dirty="0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Je </a:t>
            </a: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réponds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aux questions </a:t>
            </a:r>
            <a:r>
              <a:rPr lang="en-US" sz="1000" dirty="0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qui </a:t>
            </a:r>
            <a:r>
              <a:rPr lang="en-US" sz="1000" dirty="0" err="1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concernent</a:t>
            </a:r>
            <a:r>
              <a:rPr lang="en-US" sz="1000" dirty="0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…</a:t>
            </a:r>
            <a:endParaRPr sz="900" dirty="0"/>
          </a:p>
        </p:txBody>
      </p:sp>
      <p:sp>
        <p:nvSpPr>
          <p:cNvPr id="13" name="Freeform 8"/>
          <p:cNvSpPr/>
          <p:nvPr/>
        </p:nvSpPr>
        <p:spPr bwMode="auto">
          <a:xfrm>
            <a:off x="2965897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2" y="0"/>
                </a:lnTo>
                <a:lnTo>
                  <a:pt x="2459562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4" name="TextBox 9"/>
          <p:cNvSpPr txBox="1"/>
          <p:nvPr/>
        </p:nvSpPr>
        <p:spPr bwMode="auto">
          <a:xfrm>
            <a:off x="2785307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Discipline</a:t>
            </a:r>
            <a:r>
              <a:rPr lang="en-US" sz="1000" dirty="0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fr-FR" sz="1000" b="1" dirty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Je réponds aux questions </a:t>
            </a:r>
            <a:r>
              <a:rPr lang="fr-FR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qui concernent…</a:t>
            </a:r>
            <a:endParaRPr lang="fr-FR" sz="900" dirty="0"/>
          </a:p>
        </p:txBody>
      </p:sp>
      <p:sp>
        <p:nvSpPr>
          <p:cNvPr id="15" name="Freeform 10"/>
          <p:cNvSpPr/>
          <p:nvPr/>
        </p:nvSpPr>
        <p:spPr bwMode="auto">
          <a:xfrm>
            <a:off x="4875946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1" y="0"/>
                </a:lnTo>
                <a:lnTo>
                  <a:pt x="2459561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6" name="TextBox 11"/>
          <p:cNvSpPr txBox="1"/>
          <p:nvPr/>
        </p:nvSpPr>
        <p:spPr bwMode="auto">
          <a:xfrm>
            <a:off x="4695356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Discipline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fr-FR" sz="1000" b="1" dirty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Je réponds aux questions </a:t>
            </a:r>
            <a:r>
              <a:rPr lang="fr-FR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qui concernent…</a:t>
            </a:r>
            <a:endParaRPr lang="fr-FR" sz="900" dirty="0"/>
          </a:p>
        </p:txBody>
      </p:sp>
      <p:sp>
        <p:nvSpPr>
          <p:cNvPr id="17" name="Freeform 12"/>
          <p:cNvSpPr/>
          <p:nvPr/>
        </p:nvSpPr>
        <p:spPr bwMode="auto">
          <a:xfrm>
            <a:off x="6785995" y="1744776"/>
            <a:ext cx="1229780" cy="1404019"/>
          </a:xfrm>
          <a:custGeom>
            <a:avLst/>
            <a:gdLst/>
            <a:ahLst/>
            <a:cxnLst/>
            <a:rect l="l" t="t" r="r" b="b"/>
            <a:pathLst>
              <a:path w="2459561" h="2808037" extrusionOk="0">
                <a:moveTo>
                  <a:pt x="0" y="0"/>
                </a:moveTo>
                <a:lnTo>
                  <a:pt x="2459561" y="0"/>
                </a:lnTo>
                <a:lnTo>
                  <a:pt x="2459561" y="2808037"/>
                </a:lnTo>
                <a:lnTo>
                  <a:pt x="0" y="2808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  <p:txBody>
          <a:bodyPr/>
          <a:lstStyle/>
          <a:p>
            <a:pPr>
              <a:defRPr/>
            </a:pPr>
            <a:endParaRPr lang="fr-FR" sz="900"/>
          </a:p>
        </p:txBody>
      </p:sp>
      <p:sp>
        <p:nvSpPr>
          <p:cNvPr id="18" name="TextBox 13"/>
          <p:cNvSpPr txBox="1"/>
          <p:nvPr/>
        </p:nvSpPr>
        <p:spPr bwMode="auto">
          <a:xfrm>
            <a:off x="6605405" y="3274533"/>
            <a:ext cx="159096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defRPr/>
            </a:pPr>
            <a:r>
              <a:rPr lang="en-US" sz="1000" b="1" dirty="0" err="1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Prénom</a:t>
            </a: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 Nom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Discipline</a:t>
            </a:r>
            <a:r>
              <a:rPr lang="en-US" sz="1000" dirty="0" smtClean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 </a:t>
            </a:r>
            <a:endParaRPr sz="900" dirty="0"/>
          </a:p>
          <a:p>
            <a:pPr algn="ctr">
              <a:lnSpc>
                <a:spcPts val="1400"/>
              </a:lnSpc>
              <a:defRPr/>
            </a:pPr>
            <a:r>
              <a:rPr lang="fr-FR" sz="1000" b="1" dirty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Je réponds aux questions </a:t>
            </a:r>
            <a:r>
              <a:rPr lang="fr-FR" sz="1000" dirty="0">
                <a:solidFill>
                  <a:srgbClr val="000000"/>
                </a:solidFill>
                <a:latin typeface="Marianne"/>
                <a:ea typeface="Marianne"/>
                <a:cs typeface="Marianne"/>
              </a:rPr>
              <a:t>qui concernent…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2229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41DB9-CBE0-D942-AF40-638D19B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7FAA981-6A9A-DE4E-8025-BF76DD408C7A}" type="datetime1">
              <a:rPr lang="fr-FR" cap="all" smtClean="0">
                <a:latin typeface="Marianne Regular"/>
                <a:cs typeface="Marianne Regular"/>
              </a:rPr>
              <a:t>02/10/2025</a:t>
            </a:fld>
            <a:endParaRPr lang="fr-FR" cap="all" dirty="0">
              <a:latin typeface="Marianne Regular"/>
              <a:cs typeface="Marianne Regular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6A6FF08-5240-EA4A-99F7-790E26E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371949"/>
            <a:ext cx="5724208" cy="447947"/>
          </a:xfrm>
        </p:spPr>
        <p:txBody>
          <a:bodyPr/>
          <a:lstStyle/>
          <a:p>
            <a:r>
              <a:rPr lang="fr-FR" dirty="0" smtClean="0">
                <a:latin typeface="Marianne Regular"/>
                <a:cs typeface="Marianne Regular"/>
              </a:rPr>
              <a:t>Nom du lycée</a:t>
            </a:r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C574B-C106-A742-A6F7-1B7EBDA4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 Regular"/>
                <a:cs typeface="Marianne Regular"/>
              </a:rPr>
              <a:pPr/>
              <a:t>8</a:t>
            </a:fld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F687843-9CAA-4344-9ACB-74B17537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Marianne Regular"/>
              <a:cs typeface="Marianne Regular"/>
            </a:endParaRPr>
          </a:p>
        </p:txBody>
      </p:sp>
      <p:sp>
        <p:nvSpPr>
          <p:cNvPr id="6" name="TextBox 2"/>
          <p:cNvSpPr txBox="1"/>
          <p:nvPr/>
        </p:nvSpPr>
        <p:spPr bwMode="auto">
          <a:xfrm>
            <a:off x="2354982" y="2137252"/>
            <a:ext cx="4434037" cy="68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defRPr/>
            </a:pPr>
            <a:r>
              <a:rPr lang="en-US" sz="2500" b="1" dirty="0">
                <a:solidFill>
                  <a:srgbClr val="000000"/>
                </a:solidFill>
                <a:latin typeface="Marianne Bold"/>
                <a:ea typeface="Marianne Bold"/>
                <a:cs typeface="Marianne Bold"/>
              </a:rPr>
              <a:t>Des questions ?</a:t>
            </a:r>
            <a:endParaRPr sz="25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963931" y="1795641"/>
            <a:ext cx="2683869" cy="960805"/>
            <a:chOff x="1013048" y="1463512"/>
            <a:chExt cx="2683869" cy="960805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1013048" y="1929882"/>
              <a:ext cx="494435" cy="494435"/>
              <a:chOff x="0" y="0"/>
              <a:chExt cx="812800" cy="812800"/>
            </a:xfrm>
          </p:grpSpPr>
          <p:sp>
            <p:nvSpPr>
              <p:cNvPr id="9" name="Freeform 4"/>
              <p:cNvSpPr/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7F24"/>
              </a:solidFill>
            </p:spPr>
            <p:txBody>
              <a:bodyPr/>
              <a:lstStyle/>
              <a:p>
                <a:pPr>
                  <a:defRPr/>
                </a:pPr>
                <a:endParaRPr lang="fr-FR" sz="900"/>
              </a:p>
            </p:txBody>
          </p:sp>
          <p:sp>
            <p:nvSpPr>
              <p:cNvPr id="11" name="TextBox 5"/>
              <p:cNvSpPr txBox="1"/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  <a:defRPr/>
                </a:pPr>
                <a:endParaRPr sz="900"/>
              </a:p>
            </p:txBody>
          </p:sp>
        </p:grpSp>
        <p:sp>
          <p:nvSpPr>
            <p:cNvPr id="12" name="Freeform 6"/>
            <p:cNvSpPr/>
            <p:nvPr/>
          </p:nvSpPr>
          <p:spPr bwMode="auto">
            <a:xfrm>
              <a:off x="1013048" y="1463512"/>
              <a:ext cx="1117611" cy="932740"/>
            </a:xfrm>
            <a:custGeom>
              <a:avLst/>
              <a:gdLst/>
              <a:ahLst/>
              <a:cxnLst/>
              <a:rect l="l" t="t" r="r" b="b"/>
              <a:pathLst>
                <a:path w="2235222" h="1865479" extrusionOk="0">
                  <a:moveTo>
                    <a:pt x="0" y="0"/>
                  </a:moveTo>
                  <a:lnTo>
                    <a:pt x="2235222" y="0"/>
                  </a:lnTo>
                  <a:lnTo>
                    <a:pt x="2235222" y="1865480"/>
                  </a:lnTo>
                  <a:lnTo>
                    <a:pt x="0" y="1865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13" name="AutoShape 7"/>
            <p:cNvSpPr/>
            <p:nvPr/>
          </p:nvSpPr>
          <p:spPr bwMode="auto">
            <a:xfrm>
              <a:off x="1793573" y="1783164"/>
              <a:ext cx="1903344" cy="0"/>
            </a:xfrm>
            <a:prstGeom prst="line">
              <a:avLst/>
            </a:prstGeom>
            <a:ln w="285750" cap="flat">
              <a:solidFill>
                <a:srgbClr val="EB7F2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974157" y="1635646"/>
            <a:ext cx="1470051" cy="3079948"/>
            <a:chOff x="6053993" y="1166325"/>
            <a:chExt cx="1470051" cy="3079948"/>
          </a:xfrm>
        </p:grpSpPr>
        <p:sp>
          <p:nvSpPr>
            <p:cNvPr id="14" name="Freeform 11"/>
            <p:cNvSpPr/>
            <p:nvPr/>
          </p:nvSpPr>
          <p:spPr bwMode="auto">
            <a:xfrm rot="-1584909">
              <a:off x="6053993" y="3019392"/>
              <a:ext cx="1470051" cy="1226881"/>
            </a:xfrm>
            <a:custGeom>
              <a:avLst/>
              <a:gdLst/>
              <a:ahLst/>
              <a:cxnLst/>
              <a:rect l="l" t="t" r="r" b="b"/>
              <a:pathLst>
                <a:path w="2940102" h="2453761" extrusionOk="0">
                  <a:moveTo>
                    <a:pt x="0" y="0"/>
                  </a:moveTo>
                  <a:lnTo>
                    <a:pt x="2940103" y="0"/>
                  </a:lnTo>
                  <a:lnTo>
                    <a:pt x="2940103" y="2453760"/>
                  </a:lnTo>
                  <a:lnTo>
                    <a:pt x="0" y="2453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/>
            </a:blipFill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sp>
          <p:nvSpPr>
            <p:cNvPr id="15" name="AutoShape 12"/>
            <p:cNvSpPr/>
            <p:nvPr/>
          </p:nvSpPr>
          <p:spPr bwMode="auto">
            <a:xfrm flipV="1">
              <a:off x="7299152" y="1166325"/>
              <a:ext cx="0" cy="2503565"/>
            </a:xfrm>
            <a:prstGeom prst="line">
              <a:avLst/>
            </a:prstGeom>
            <a:ln w="371475" cap="flat">
              <a:solidFill>
                <a:srgbClr val="EB7F2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 sz="900"/>
            </a:p>
          </p:txBody>
        </p:sp>
        <p:grpSp>
          <p:nvGrpSpPr>
            <p:cNvPr id="16" name="Group 8"/>
            <p:cNvGrpSpPr/>
            <p:nvPr/>
          </p:nvGrpSpPr>
          <p:grpSpPr bwMode="auto">
            <a:xfrm rot="-5400000">
              <a:off x="6355412" y="3399531"/>
              <a:ext cx="650356" cy="650356"/>
              <a:chOff x="0" y="0"/>
              <a:chExt cx="812800" cy="812800"/>
            </a:xfrm>
          </p:grpSpPr>
          <p:sp>
            <p:nvSpPr>
              <p:cNvPr id="17" name="Freeform 9"/>
              <p:cNvSpPr/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7F24"/>
              </a:solidFill>
            </p:spPr>
            <p:txBody>
              <a:bodyPr/>
              <a:lstStyle/>
              <a:p>
                <a:pPr>
                  <a:defRPr/>
                </a:pPr>
                <a:endParaRPr lang="fr-FR" sz="900"/>
              </a:p>
            </p:txBody>
          </p:sp>
          <p:sp>
            <p:nvSpPr>
              <p:cNvPr id="18" name="TextBox 10"/>
              <p:cNvSpPr txBox="1"/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  <a:defRPr/>
                </a:pPr>
                <a:endParaRPr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898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INTITULE_OFFICIEL copi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Template PPT 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132B07-4900-4FF2-8FBF-0F3870ABC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CC2CF-1EDA-4B29-84C4-67EB55EA1ED6}">
  <ds:schemaRefs>
    <ds:schemaRef ds:uri="2c7ddd52-0a06-43b1-a35c-dcb15ea2e3f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285CDC-5689-4387-90F2-64833F7E2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TEMPLATE_INTITULE_OFFICIEL copie.potx</Template>
  <TotalTime>643</TotalTime>
  <Words>236</Words>
  <Application>Microsoft Office PowerPoint</Application>
  <PresentationFormat>Affichage à l'écran (16:9)</PresentationFormat>
  <Paragraphs>76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Marianne</vt:lpstr>
      <vt:lpstr>Marianne Bold</vt:lpstr>
      <vt:lpstr>Marianne Regular</vt:lpstr>
      <vt:lpstr>Wingdings</vt:lpstr>
      <vt:lpstr>TEMPLATE_INTITULE_OFFICIEL copie</vt:lpstr>
      <vt:lpstr>Présentation PowerPoint</vt:lpstr>
      <vt:lpstr>L’équipe actuelle des ambassadeurs culture</vt:lpstr>
      <vt:lpstr>Les domaines de l’éducation artistique et culturelle</vt:lpstr>
      <vt:lpstr>Le rôle des ambassadeurs culture</vt:lpstr>
      <vt:lpstr>Nos projets pour 2025-2026</vt:lpstr>
      <vt:lpstr>Quelques lieux culturels autour du lycée</vt:lpstr>
      <vt:lpstr>Les enseignants qui peuvent me renseigner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</dc:title>
  <dc:subject>Client</dc:subject>
  <dc:creator>Utilisateur Microsoft Office</dc:creator>
  <cp:lastModifiedBy>aguivarch-tonnard</cp:lastModifiedBy>
  <cp:revision>54</cp:revision>
  <dcterms:created xsi:type="dcterms:W3CDTF">2020-04-03T14:41:51Z</dcterms:created>
  <dcterms:modified xsi:type="dcterms:W3CDTF">2025-10-02T10:21:07Z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